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31"/>
  </p:notesMasterIdLst>
  <p:handoutMasterIdLst>
    <p:handoutMasterId r:id="rId32"/>
  </p:handoutMasterIdLst>
  <p:sldIdLst>
    <p:sldId id="256" r:id="rId2"/>
    <p:sldId id="271" r:id="rId3"/>
    <p:sldId id="285" r:id="rId4"/>
    <p:sldId id="272" r:id="rId5"/>
    <p:sldId id="258" r:id="rId6"/>
    <p:sldId id="270" r:id="rId7"/>
    <p:sldId id="257" r:id="rId8"/>
    <p:sldId id="273" r:id="rId9"/>
    <p:sldId id="274" r:id="rId10"/>
    <p:sldId id="280" r:id="rId11"/>
    <p:sldId id="275" r:id="rId12"/>
    <p:sldId id="281" r:id="rId13"/>
    <p:sldId id="282" r:id="rId14"/>
    <p:sldId id="276" r:id="rId15"/>
    <p:sldId id="288" r:id="rId16"/>
    <p:sldId id="277" r:id="rId17"/>
    <p:sldId id="278" r:id="rId18"/>
    <p:sldId id="279" r:id="rId19"/>
    <p:sldId id="283" r:id="rId20"/>
    <p:sldId id="284" r:id="rId21"/>
    <p:sldId id="287" r:id="rId22"/>
    <p:sldId id="259" r:id="rId23"/>
    <p:sldId id="290" r:id="rId24"/>
    <p:sldId id="289" r:id="rId25"/>
    <p:sldId id="291" r:id="rId26"/>
    <p:sldId id="267" r:id="rId27"/>
    <p:sldId id="292" r:id="rId28"/>
    <p:sldId id="293" r:id="rId29"/>
    <p:sldId id="294" r:id="rId30"/>
  </p:sldIdLst>
  <p:sldSz cx="9144000" cy="6858000" type="screen4x3"/>
  <p:notesSz cx="7102475" cy="10233025"/>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187"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1B0360-8034-73FD-48E3-CC977E12E9EC}"/>
              </a:ext>
            </a:extLst>
          </p:cNvPr>
          <p:cNvSpPr>
            <a:spLocks noGrp="1"/>
          </p:cNvSpPr>
          <p:nvPr>
            <p:ph type="hdr" sz="quarter"/>
          </p:nvPr>
        </p:nvSpPr>
        <p:spPr>
          <a:xfrm>
            <a:off x="1" y="1"/>
            <a:ext cx="3078048" cy="512667"/>
          </a:xfrm>
          <a:prstGeom prst="rect">
            <a:avLst/>
          </a:prstGeom>
        </p:spPr>
        <p:txBody>
          <a:bodyPr vert="horz" lIns="96364" tIns="48183" rIns="96364" bIns="48183" rtlCol="0"/>
          <a:lstStyle>
            <a:lvl1pPr algn="l" eaLnBrk="1" fontAlgn="auto" hangingPunct="1">
              <a:spcBef>
                <a:spcPts val="0"/>
              </a:spcBef>
              <a:spcAft>
                <a:spcPts val="0"/>
              </a:spcAft>
              <a:defRPr sz="13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A96342F-74F9-B286-6026-FD017EB956F1}"/>
              </a:ext>
            </a:extLst>
          </p:cNvPr>
          <p:cNvSpPr>
            <a:spLocks noGrp="1"/>
          </p:cNvSpPr>
          <p:nvPr>
            <p:ph type="dt" sz="quarter" idx="1"/>
          </p:nvPr>
        </p:nvSpPr>
        <p:spPr>
          <a:xfrm>
            <a:off x="4022887" y="1"/>
            <a:ext cx="3078048" cy="512667"/>
          </a:xfrm>
          <a:prstGeom prst="rect">
            <a:avLst/>
          </a:prstGeom>
        </p:spPr>
        <p:txBody>
          <a:bodyPr vert="horz" lIns="96364" tIns="48183" rIns="96364" bIns="48183" rtlCol="0"/>
          <a:lstStyle>
            <a:lvl1pPr algn="r" eaLnBrk="1" fontAlgn="auto" hangingPunct="1">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3/24/2024 am</a:t>
            </a:r>
          </a:p>
        </p:txBody>
      </p:sp>
      <p:sp>
        <p:nvSpPr>
          <p:cNvPr id="4" name="Footer Placeholder 3">
            <a:extLst>
              <a:ext uri="{FF2B5EF4-FFF2-40B4-BE49-F238E27FC236}">
                <a16:creationId xmlns:a16="http://schemas.microsoft.com/office/drawing/2014/main" id="{E8833000-E809-6F35-6B26-BEB4918A7AC4}"/>
              </a:ext>
            </a:extLst>
          </p:cNvPr>
          <p:cNvSpPr>
            <a:spLocks noGrp="1"/>
          </p:cNvSpPr>
          <p:nvPr>
            <p:ph type="ftr" sz="quarter" idx="2"/>
          </p:nvPr>
        </p:nvSpPr>
        <p:spPr>
          <a:xfrm>
            <a:off x="1" y="9720359"/>
            <a:ext cx="3078048" cy="512666"/>
          </a:xfrm>
          <a:prstGeom prst="rect">
            <a:avLst/>
          </a:prstGeom>
        </p:spPr>
        <p:txBody>
          <a:bodyPr vert="horz" lIns="96364" tIns="48183" rIns="96364" bIns="48183" rtlCol="0" anchor="b"/>
          <a:lstStyle>
            <a:lvl1pPr algn="l" eaLnBrk="1" fontAlgn="auto" hangingPunct="1">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4EC4404F-8C7E-E78D-BC24-F18D02C6EA6B}"/>
              </a:ext>
            </a:extLst>
          </p:cNvPr>
          <p:cNvSpPr>
            <a:spLocks noGrp="1"/>
          </p:cNvSpPr>
          <p:nvPr>
            <p:ph type="sldNum" sz="quarter" idx="3"/>
          </p:nvPr>
        </p:nvSpPr>
        <p:spPr>
          <a:xfrm>
            <a:off x="4022887" y="9720359"/>
            <a:ext cx="3078048" cy="512666"/>
          </a:xfrm>
          <a:prstGeom prst="rect">
            <a:avLst/>
          </a:prstGeom>
        </p:spPr>
        <p:txBody>
          <a:bodyPr vert="horz" wrap="square" lIns="96364" tIns="48183" rIns="96364" bIns="48183" numCol="1" anchor="b" anchorCtr="0" compatLnSpc="1">
            <a:prstTxWarp prst="textNoShape">
              <a:avLst/>
            </a:prstTxWarp>
          </a:bodyPr>
          <a:lstStyle>
            <a:lvl1pPr algn="r" eaLnBrk="1" fontAlgn="auto" hangingPunct="1">
              <a:spcBef>
                <a:spcPts val="0"/>
              </a:spcBef>
              <a:spcAft>
                <a:spcPts val="0"/>
              </a:spcAft>
              <a:defRPr sz="1300">
                <a:latin typeface="+mn-lt"/>
              </a:defRPr>
            </a:lvl1pPr>
          </a:lstStyle>
          <a:p>
            <a:pPr>
              <a:defRPr/>
            </a:pPr>
            <a:fld id="{B69BFDEC-1224-4BE9-9785-4AC78B3C670E}" type="slidenum">
              <a:rPr lang="en-US" altLang="en-US" sz="1000">
                <a:latin typeface="Arial" panose="020B0604020202020204" pitchFamily="34" charset="0"/>
                <a:cs typeface="Arial" panose="020B0604020202020204" pitchFamily="34" charset="0"/>
              </a:rPr>
              <a:pPr>
                <a:def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022AA2-C426-52A0-3A09-0322E9614C58}"/>
              </a:ext>
            </a:extLst>
          </p:cNvPr>
          <p:cNvSpPr>
            <a:spLocks noGrp="1"/>
          </p:cNvSpPr>
          <p:nvPr>
            <p:ph type="hdr" sz="quarter"/>
          </p:nvPr>
        </p:nvSpPr>
        <p:spPr>
          <a:xfrm>
            <a:off x="1" y="1"/>
            <a:ext cx="3078048" cy="512667"/>
          </a:xfrm>
          <a:prstGeom prst="rect">
            <a:avLst/>
          </a:prstGeom>
        </p:spPr>
        <p:txBody>
          <a:bodyPr vert="horz" lIns="99034" tIns="49516" rIns="99034" bIns="49516" rtlCol="0"/>
          <a:lstStyle>
            <a:lvl1pPr algn="l" eaLnBrk="1" fontAlgn="auto" hangingPunct="1">
              <a:spcBef>
                <a:spcPts val="0"/>
              </a:spcBef>
              <a:spcAft>
                <a:spcPts val="0"/>
              </a:spcAft>
              <a:defRPr sz="1300">
                <a:latin typeface="+mn-lt"/>
              </a:defRPr>
            </a:lvl1pPr>
          </a:lstStyle>
          <a:p>
            <a:pPr>
              <a:defRPr/>
            </a:pPr>
            <a:endParaRPr lang="en-US"/>
          </a:p>
        </p:txBody>
      </p:sp>
      <p:sp>
        <p:nvSpPr>
          <p:cNvPr id="3" name="Date Placeholder 2">
            <a:extLst>
              <a:ext uri="{FF2B5EF4-FFF2-40B4-BE49-F238E27FC236}">
                <a16:creationId xmlns:a16="http://schemas.microsoft.com/office/drawing/2014/main" id="{EF3372DE-AE8E-BCEC-C05A-048DEFBB8D21}"/>
              </a:ext>
            </a:extLst>
          </p:cNvPr>
          <p:cNvSpPr>
            <a:spLocks noGrp="1"/>
          </p:cNvSpPr>
          <p:nvPr>
            <p:ph type="dt" idx="1"/>
          </p:nvPr>
        </p:nvSpPr>
        <p:spPr>
          <a:xfrm>
            <a:off x="4022887" y="1"/>
            <a:ext cx="3078048" cy="512667"/>
          </a:xfrm>
          <a:prstGeom prst="rect">
            <a:avLst/>
          </a:prstGeom>
        </p:spPr>
        <p:txBody>
          <a:bodyPr vert="horz" lIns="99034" tIns="49516" rIns="99034" bIns="49516" rtlCol="0"/>
          <a:lstStyle>
            <a:lvl1pPr algn="r" eaLnBrk="1" fontAlgn="auto" hangingPunct="1">
              <a:spcBef>
                <a:spcPts val="0"/>
              </a:spcBef>
              <a:spcAft>
                <a:spcPts val="0"/>
              </a:spcAft>
              <a:defRPr sz="1300">
                <a:latin typeface="+mn-lt"/>
              </a:defRPr>
            </a:lvl1pPr>
          </a:lstStyle>
          <a:p>
            <a:pPr>
              <a:defRPr/>
            </a:pPr>
            <a:r>
              <a:rPr lang="en-US"/>
              <a:t>3/24/2024 am</a:t>
            </a:r>
          </a:p>
        </p:txBody>
      </p:sp>
      <p:sp>
        <p:nvSpPr>
          <p:cNvPr id="4" name="Slide Image Placeholder 3">
            <a:extLst>
              <a:ext uri="{FF2B5EF4-FFF2-40B4-BE49-F238E27FC236}">
                <a16:creationId xmlns:a16="http://schemas.microsoft.com/office/drawing/2014/main" id="{6F69C0C8-254C-4B8A-131F-3876F16F853B}"/>
              </a:ext>
            </a:extLst>
          </p:cNvPr>
          <p:cNvSpPr>
            <a:spLocks noGrp="1" noRot="1" noChangeAspect="1"/>
          </p:cNvSpPr>
          <p:nvPr>
            <p:ph type="sldImg" idx="2"/>
          </p:nvPr>
        </p:nvSpPr>
        <p:spPr>
          <a:xfrm>
            <a:off x="1249363" y="1279525"/>
            <a:ext cx="4603750" cy="3454400"/>
          </a:xfrm>
          <a:prstGeom prst="rect">
            <a:avLst/>
          </a:prstGeom>
          <a:noFill/>
          <a:ln w="12700">
            <a:solidFill>
              <a:prstClr val="black"/>
            </a:solidFill>
          </a:ln>
        </p:spPr>
        <p:txBody>
          <a:bodyPr vert="horz" lIns="99034" tIns="49516" rIns="99034" bIns="49516" rtlCol="0" anchor="ctr"/>
          <a:lstStyle/>
          <a:p>
            <a:pPr lvl="0"/>
            <a:endParaRPr lang="en-US" noProof="0"/>
          </a:p>
        </p:txBody>
      </p:sp>
      <p:sp>
        <p:nvSpPr>
          <p:cNvPr id="5" name="Notes Placeholder 4">
            <a:extLst>
              <a:ext uri="{FF2B5EF4-FFF2-40B4-BE49-F238E27FC236}">
                <a16:creationId xmlns:a16="http://schemas.microsoft.com/office/drawing/2014/main" id="{A638F8B4-2CEE-E330-2EFD-162A62122FDF}"/>
              </a:ext>
            </a:extLst>
          </p:cNvPr>
          <p:cNvSpPr>
            <a:spLocks noGrp="1"/>
          </p:cNvSpPr>
          <p:nvPr>
            <p:ph type="body" sz="quarter" idx="3"/>
          </p:nvPr>
        </p:nvSpPr>
        <p:spPr>
          <a:xfrm>
            <a:off x="710557" y="4925321"/>
            <a:ext cx="5681363" cy="4028576"/>
          </a:xfrm>
          <a:prstGeom prst="rect">
            <a:avLst/>
          </a:prstGeom>
        </p:spPr>
        <p:txBody>
          <a:bodyPr vert="horz" lIns="99034" tIns="49516" rIns="99034" bIns="4951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F352324-0615-FDBE-A686-41CBE7515364}"/>
              </a:ext>
            </a:extLst>
          </p:cNvPr>
          <p:cNvSpPr>
            <a:spLocks noGrp="1"/>
          </p:cNvSpPr>
          <p:nvPr>
            <p:ph type="ftr" sz="quarter" idx="4"/>
          </p:nvPr>
        </p:nvSpPr>
        <p:spPr>
          <a:xfrm>
            <a:off x="1" y="9720359"/>
            <a:ext cx="3078048" cy="512666"/>
          </a:xfrm>
          <a:prstGeom prst="rect">
            <a:avLst/>
          </a:prstGeom>
        </p:spPr>
        <p:txBody>
          <a:bodyPr vert="horz" lIns="99034" tIns="49516" rIns="99034" bIns="49516" rtlCol="0" anchor="b"/>
          <a:lstStyle>
            <a:lvl1pPr algn="l" eaLnBrk="1" fontAlgn="auto" hangingPunct="1">
              <a:spcBef>
                <a:spcPts val="0"/>
              </a:spcBef>
              <a:spcAft>
                <a:spcPts val="0"/>
              </a:spcAft>
              <a:defRPr sz="1300">
                <a:latin typeface="+mn-lt"/>
              </a:defRPr>
            </a:lvl1pPr>
          </a:lstStyle>
          <a:p>
            <a:pPr>
              <a:defRPr/>
            </a:pPr>
            <a:r>
              <a:rPr lang="en-US"/>
              <a:t>Randy Childs</a:t>
            </a:r>
          </a:p>
        </p:txBody>
      </p:sp>
      <p:sp>
        <p:nvSpPr>
          <p:cNvPr id="7" name="Slide Number Placeholder 6">
            <a:extLst>
              <a:ext uri="{FF2B5EF4-FFF2-40B4-BE49-F238E27FC236}">
                <a16:creationId xmlns:a16="http://schemas.microsoft.com/office/drawing/2014/main" id="{35A3EF9E-2C9E-4F04-8991-CD9AC12F1BBA}"/>
              </a:ext>
            </a:extLst>
          </p:cNvPr>
          <p:cNvSpPr>
            <a:spLocks noGrp="1"/>
          </p:cNvSpPr>
          <p:nvPr>
            <p:ph type="sldNum" sz="quarter" idx="5"/>
          </p:nvPr>
        </p:nvSpPr>
        <p:spPr>
          <a:xfrm>
            <a:off x="4022887" y="9720359"/>
            <a:ext cx="3078048" cy="512666"/>
          </a:xfrm>
          <a:prstGeom prst="rect">
            <a:avLst/>
          </a:prstGeom>
        </p:spPr>
        <p:txBody>
          <a:bodyPr vert="horz" wrap="square" lIns="99034" tIns="49516" rIns="99034" bIns="49516" numCol="1" anchor="b" anchorCtr="0" compatLnSpc="1">
            <a:prstTxWarp prst="textNoShape">
              <a:avLst/>
            </a:prstTxWarp>
          </a:bodyPr>
          <a:lstStyle>
            <a:lvl1pPr algn="r" eaLnBrk="1" fontAlgn="auto" hangingPunct="1">
              <a:spcBef>
                <a:spcPts val="0"/>
              </a:spcBef>
              <a:spcAft>
                <a:spcPts val="0"/>
              </a:spcAft>
              <a:defRPr sz="1300">
                <a:latin typeface="+mn-lt"/>
              </a:defRPr>
            </a:lvl1pPr>
          </a:lstStyle>
          <a:p>
            <a:pPr>
              <a:defRPr/>
            </a:pPr>
            <a:fld id="{BA472135-FD14-4104-A39E-0407B95A6A4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0BF290A0-BA2B-D037-DA9C-683385BA69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D02FFBA4-7869-7D71-6616-C358B37EB0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7020863C-6062-BE04-65E3-DE282539CD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3D5066CE-AB9C-490D-AB24-2FF8E036BC1F}"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
        <p:nvSpPr>
          <p:cNvPr id="9221" name="Date Placeholder 4">
            <a:extLst>
              <a:ext uri="{FF2B5EF4-FFF2-40B4-BE49-F238E27FC236}">
                <a16:creationId xmlns:a16="http://schemas.microsoft.com/office/drawing/2014/main" id="{C2907D4F-E299-B76E-EF5B-503D7252207A}"/>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9222" name="Footer Placeholder 5">
            <a:extLst>
              <a:ext uri="{FF2B5EF4-FFF2-40B4-BE49-F238E27FC236}">
                <a16:creationId xmlns:a16="http://schemas.microsoft.com/office/drawing/2014/main" id="{C6BEDBE7-07A6-C274-2089-AE122432BCA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D15CDAE-F6CC-8F13-75F1-ABD958F61F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0969E8E4-65B6-DBC5-1DEE-F9F0B27EA0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BC68AC69-E64C-C618-624F-96EB6747FA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4331488-3F18-4581-B991-B13510398203}" type="slidenum">
              <a:rPr lang="en-US" altLang="en-US" smtClean="0">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
        <p:nvSpPr>
          <p:cNvPr id="27653" name="Date Placeholder 4">
            <a:extLst>
              <a:ext uri="{FF2B5EF4-FFF2-40B4-BE49-F238E27FC236}">
                <a16:creationId xmlns:a16="http://schemas.microsoft.com/office/drawing/2014/main" id="{E573E1D7-0962-8EA8-0A5C-EF4881DD6A22}"/>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27654" name="Footer Placeholder 5">
            <a:extLst>
              <a:ext uri="{FF2B5EF4-FFF2-40B4-BE49-F238E27FC236}">
                <a16:creationId xmlns:a16="http://schemas.microsoft.com/office/drawing/2014/main" id="{0A4C91FA-E43B-3A92-A3AC-7B6590EF6B3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26028FD-0185-7A41-75B8-935CEAE7FF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870C259-AE72-576D-6407-F076C1282A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DD42E5B7-0C40-FE52-72E2-085D13569B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C0A05C72-92DF-4E3E-B3DD-FD00D3729BA6}" type="slidenum">
              <a:rPr lang="en-US" altLang="en-US" smtClean="0">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
        <p:nvSpPr>
          <p:cNvPr id="29701" name="Date Placeholder 4">
            <a:extLst>
              <a:ext uri="{FF2B5EF4-FFF2-40B4-BE49-F238E27FC236}">
                <a16:creationId xmlns:a16="http://schemas.microsoft.com/office/drawing/2014/main" id="{6FC00ECD-D9D4-66E0-6BA6-F2F2654A2EBA}"/>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29702" name="Footer Placeholder 5">
            <a:extLst>
              <a:ext uri="{FF2B5EF4-FFF2-40B4-BE49-F238E27FC236}">
                <a16:creationId xmlns:a16="http://schemas.microsoft.com/office/drawing/2014/main" id="{6E8EE994-A6F6-282D-6317-04343F1A8D4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CBD34DB-B7E5-1F15-A4DA-E3E482D2E0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37D1C80E-5CB2-FADB-74B8-6D775DFBD1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9D5F35AB-F2C1-F559-D540-D10B8AEB7C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C439B76B-0A73-4851-A0A8-0A764A848478}"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
        <p:nvSpPr>
          <p:cNvPr id="31749" name="Date Placeholder 4">
            <a:extLst>
              <a:ext uri="{FF2B5EF4-FFF2-40B4-BE49-F238E27FC236}">
                <a16:creationId xmlns:a16="http://schemas.microsoft.com/office/drawing/2014/main" id="{F5E45CDF-0385-F601-D3F2-C6AB36C9DD5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31750" name="Footer Placeholder 5">
            <a:extLst>
              <a:ext uri="{FF2B5EF4-FFF2-40B4-BE49-F238E27FC236}">
                <a16:creationId xmlns:a16="http://schemas.microsoft.com/office/drawing/2014/main" id="{7A872952-B1F9-5B83-E4DB-31DBFFAD032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95A7288-3A6B-351F-E09C-A4E13942F0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1EFC8A22-E804-9C31-E987-C8E5D825AB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DF88629E-395E-56E8-F5A1-0A0F3FDD06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C4381083-FB44-495B-9905-D786713A70CF}" type="slidenum">
              <a:rPr lang="en-US" altLang="en-US" smtClean="0">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
        <p:nvSpPr>
          <p:cNvPr id="33797" name="Date Placeholder 4">
            <a:extLst>
              <a:ext uri="{FF2B5EF4-FFF2-40B4-BE49-F238E27FC236}">
                <a16:creationId xmlns:a16="http://schemas.microsoft.com/office/drawing/2014/main" id="{8BD8D85C-08E0-7FB7-E919-486C4BC488A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33798" name="Footer Placeholder 5">
            <a:extLst>
              <a:ext uri="{FF2B5EF4-FFF2-40B4-BE49-F238E27FC236}">
                <a16:creationId xmlns:a16="http://schemas.microsoft.com/office/drawing/2014/main" id="{200F8A14-6127-74C2-363D-9C082CE94D6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E0E1624-611D-8D53-360E-F4E71FF837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72323E22-BBA0-2D71-85DF-15087532E5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15434018-F0C3-E203-C90C-3E388BBA09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37326845-3A14-4288-8D6B-BE9FC3045E63}" type="slidenum">
              <a:rPr lang="en-US" altLang="en-US" smtClean="0">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
        <p:nvSpPr>
          <p:cNvPr id="35845" name="Date Placeholder 4">
            <a:extLst>
              <a:ext uri="{FF2B5EF4-FFF2-40B4-BE49-F238E27FC236}">
                <a16:creationId xmlns:a16="http://schemas.microsoft.com/office/drawing/2014/main" id="{CAB2BB2A-6DAA-F786-ACF2-E719BB5FE27A}"/>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35846" name="Footer Placeholder 5">
            <a:extLst>
              <a:ext uri="{FF2B5EF4-FFF2-40B4-BE49-F238E27FC236}">
                <a16:creationId xmlns:a16="http://schemas.microsoft.com/office/drawing/2014/main" id="{D5444514-FBE5-DD17-1293-1ADCF2D57BB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0D0467E-36E1-AB33-62F6-65F32ED4BA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B323CC3D-D3D6-68E2-E22E-B99396D89F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0F2FEE9F-91AF-DE0D-6207-EBBE3C9903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85DA4683-297B-45B7-A5F7-FBE06194D24F}" type="slidenum">
              <a:rPr lang="en-US" altLang="en-US" smtClean="0">
                <a:latin typeface="Calibri" panose="020F0502020204030204" pitchFamily="34" charset="0"/>
              </a:rPr>
              <a:pPr fontAlgn="base">
                <a:spcBef>
                  <a:spcPct val="0"/>
                </a:spcBef>
                <a:spcAft>
                  <a:spcPct val="0"/>
                </a:spcAft>
              </a:pPr>
              <a:t>15</a:t>
            </a:fld>
            <a:endParaRPr lang="en-US" altLang="en-US">
              <a:latin typeface="Calibri" panose="020F0502020204030204" pitchFamily="34" charset="0"/>
            </a:endParaRPr>
          </a:p>
        </p:txBody>
      </p:sp>
      <p:sp>
        <p:nvSpPr>
          <p:cNvPr id="37893" name="Date Placeholder 4">
            <a:extLst>
              <a:ext uri="{FF2B5EF4-FFF2-40B4-BE49-F238E27FC236}">
                <a16:creationId xmlns:a16="http://schemas.microsoft.com/office/drawing/2014/main" id="{DF022AF7-760A-436B-B3D6-E6A1C7D85EF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37894" name="Footer Placeholder 5">
            <a:extLst>
              <a:ext uri="{FF2B5EF4-FFF2-40B4-BE49-F238E27FC236}">
                <a16:creationId xmlns:a16="http://schemas.microsoft.com/office/drawing/2014/main" id="{51DBF69A-C8A6-9A38-DA99-B37CC9A2643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D2A4ABED-EBC8-E8BD-F820-281CEE46FC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BDACB824-8B90-AF4E-2E04-2093D1BC42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804E3DBE-528B-DD95-82F4-6A5D737AB7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6F508360-E923-4528-AC11-4F22C29969F8}" type="slidenum">
              <a:rPr lang="en-US" altLang="en-US" smtClean="0">
                <a:latin typeface="Calibri" panose="020F0502020204030204" pitchFamily="34" charset="0"/>
              </a:rPr>
              <a:pPr fontAlgn="base">
                <a:spcBef>
                  <a:spcPct val="0"/>
                </a:spcBef>
                <a:spcAft>
                  <a:spcPct val="0"/>
                </a:spcAft>
              </a:pPr>
              <a:t>16</a:t>
            </a:fld>
            <a:endParaRPr lang="en-US" altLang="en-US">
              <a:latin typeface="Calibri" panose="020F0502020204030204" pitchFamily="34" charset="0"/>
            </a:endParaRPr>
          </a:p>
        </p:txBody>
      </p:sp>
      <p:sp>
        <p:nvSpPr>
          <p:cNvPr id="39941" name="Date Placeholder 4">
            <a:extLst>
              <a:ext uri="{FF2B5EF4-FFF2-40B4-BE49-F238E27FC236}">
                <a16:creationId xmlns:a16="http://schemas.microsoft.com/office/drawing/2014/main" id="{AA7D37FB-67F0-0910-3393-05D62B03F38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39942" name="Footer Placeholder 5">
            <a:extLst>
              <a:ext uri="{FF2B5EF4-FFF2-40B4-BE49-F238E27FC236}">
                <a16:creationId xmlns:a16="http://schemas.microsoft.com/office/drawing/2014/main" id="{44D6E811-58FF-E11C-0BF3-96232B0AC17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0A0831AD-A71D-114D-C0CC-D46EDFEF8A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382EF8D-5037-9ECB-3A98-A526FB1755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4454840-C8A6-7697-55B8-FBE408BB26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95F7566E-E9EF-4A2D-A731-46255BB1B34E}" type="slidenum">
              <a:rPr lang="en-US" altLang="en-US" smtClean="0">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
        <p:nvSpPr>
          <p:cNvPr id="41989" name="Date Placeholder 4">
            <a:extLst>
              <a:ext uri="{FF2B5EF4-FFF2-40B4-BE49-F238E27FC236}">
                <a16:creationId xmlns:a16="http://schemas.microsoft.com/office/drawing/2014/main" id="{E4847C3E-FA1D-F25A-A03C-43B836AA349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41990" name="Footer Placeholder 5">
            <a:extLst>
              <a:ext uri="{FF2B5EF4-FFF2-40B4-BE49-F238E27FC236}">
                <a16:creationId xmlns:a16="http://schemas.microsoft.com/office/drawing/2014/main" id="{719E0740-40B6-59B5-B586-D2F03E3F29E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DF9C2209-9A53-E05E-96F1-6E36FD291C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1979451-B438-38A4-8DAE-E60080C9C4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F15983CF-A4BF-3DD6-8070-5EB83CC344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93533160-C421-448F-8B54-7389B828856B}" type="slidenum">
              <a:rPr lang="en-US" altLang="en-US" smtClean="0">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
        <p:nvSpPr>
          <p:cNvPr id="44037" name="Date Placeholder 4">
            <a:extLst>
              <a:ext uri="{FF2B5EF4-FFF2-40B4-BE49-F238E27FC236}">
                <a16:creationId xmlns:a16="http://schemas.microsoft.com/office/drawing/2014/main" id="{10C6D7B8-129C-5AF0-DCB8-619C3498230C}"/>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44038" name="Footer Placeholder 5">
            <a:extLst>
              <a:ext uri="{FF2B5EF4-FFF2-40B4-BE49-F238E27FC236}">
                <a16:creationId xmlns:a16="http://schemas.microsoft.com/office/drawing/2014/main" id="{8F37C02B-84AE-A7B5-8B27-83F23C3F780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119700E6-43A6-CAF4-5F89-6D127B4F8A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8C322837-B3F7-FB8E-9E6C-66CDB46498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2EDCD0AD-11E0-9847-DEFB-78C8D7B40E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C1FF81D2-D81B-4E7E-8FCD-8D600501080A}" type="slidenum">
              <a:rPr lang="en-US" altLang="en-US" smtClean="0">
                <a:latin typeface="Calibri" panose="020F0502020204030204" pitchFamily="34" charset="0"/>
              </a:rPr>
              <a:pPr fontAlgn="base">
                <a:spcBef>
                  <a:spcPct val="0"/>
                </a:spcBef>
                <a:spcAft>
                  <a:spcPct val="0"/>
                </a:spcAft>
              </a:pPr>
              <a:t>19</a:t>
            </a:fld>
            <a:endParaRPr lang="en-US" altLang="en-US">
              <a:latin typeface="Calibri" panose="020F0502020204030204" pitchFamily="34" charset="0"/>
            </a:endParaRPr>
          </a:p>
        </p:txBody>
      </p:sp>
      <p:sp>
        <p:nvSpPr>
          <p:cNvPr id="46085" name="Date Placeholder 4">
            <a:extLst>
              <a:ext uri="{FF2B5EF4-FFF2-40B4-BE49-F238E27FC236}">
                <a16:creationId xmlns:a16="http://schemas.microsoft.com/office/drawing/2014/main" id="{D990D170-DC2B-94BD-84B0-F342D31E2FE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46086" name="Footer Placeholder 5">
            <a:extLst>
              <a:ext uri="{FF2B5EF4-FFF2-40B4-BE49-F238E27FC236}">
                <a16:creationId xmlns:a16="http://schemas.microsoft.com/office/drawing/2014/main" id="{6E8337B0-58A5-E8D5-14C2-D3F71FA0F2A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05D1A595-73D0-C6C6-5176-B375601AD3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62566E0D-318F-935F-6FAB-2A0DDACDF9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4CAFA9E1-84DA-911C-8DB9-00379C80D1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00FC7F15-4C26-4626-99DE-840BE6D40F6E}"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
        <p:nvSpPr>
          <p:cNvPr id="11269" name="Date Placeholder 4">
            <a:extLst>
              <a:ext uri="{FF2B5EF4-FFF2-40B4-BE49-F238E27FC236}">
                <a16:creationId xmlns:a16="http://schemas.microsoft.com/office/drawing/2014/main" id="{9083F43B-D03C-D47F-128C-A8173BCAA699}"/>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11270" name="Footer Placeholder 5">
            <a:extLst>
              <a:ext uri="{FF2B5EF4-FFF2-40B4-BE49-F238E27FC236}">
                <a16:creationId xmlns:a16="http://schemas.microsoft.com/office/drawing/2014/main" id="{BD521128-75A8-9798-F09A-DF8F82C1929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D9F8C63F-DD27-26FF-6BBC-8CBA5498A9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31A9EC8B-7D8A-D873-0961-F24BAC47EB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46A98AA0-5422-67FE-880A-C83B110830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09ED4F62-3604-43C9-8E7E-85A893445BA4}" type="slidenum">
              <a:rPr lang="en-US" altLang="en-US" smtClean="0">
                <a:latin typeface="Calibri" panose="020F0502020204030204" pitchFamily="34" charset="0"/>
              </a:rPr>
              <a:pPr fontAlgn="base">
                <a:spcBef>
                  <a:spcPct val="0"/>
                </a:spcBef>
                <a:spcAft>
                  <a:spcPct val="0"/>
                </a:spcAft>
              </a:pPr>
              <a:t>20</a:t>
            </a:fld>
            <a:endParaRPr lang="en-US" altLang="en-US">
              <a:latin typeface="Calibri" panose="020F0502020204030204" pitchFamily="34" charset="0"/>
            </a:endParaRPr>
          </a:p>
        </p:txBody>
      </p:sp>
      <p:sp>
        <p:nvSpPr>
          <p:cNvPr id="48133" name="Date Placeholder 4">
            <a:extLst>
              <a:ext uri="{FF2B5EF4-FFF2-40B4-BE49-F238E27FC236}">
                <a16:creationId xmlns:a16="http://schemas.microsoft.com/office/drawing/2014/main" id="{0161664B-CDEE-A33E-B112-95BC80E358CA}"/>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48134" name="Footer Placeholder 5">
            <a:extLst>
              <a:ext uri="{FF2B5EF4-FFF2-40B4-BE49-F238E27FC236}">
                <a16:creationId xmlns:a16="http://schemas.microsoft.com/office/drawing/2014/main" id="{681DE55A-7100-D04D-ECF6-D96140AA733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1EDAF175-71B2-B3C2-B952-E9BEC6F5BA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F8348A21-861D-BE49-7763-E1D52D48F8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11BBE2E3-B706-6916-D42B-E3D94A2B3C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009FCE3-52E8-497B-93AB-A477AB418E34}" type="slidenum">
              <a:rPr lang="en-US" altLang="en-US" smtClean="0">
                <a:latin typeface="Calibri" panose="020F0502020204030204" pitchFamily="34" charset="0"/>
              </a:rPr>
              <a:pPr fontAlgn="base">
                <a:spcBef>
                  <a:spcPct val="0"/>
                </a:spcBef>
                <a:spcAft>
                  <a:spcPct val="0"/>
                </a:spcAft>
              </a:pPr>
              <a:t>21</a:t>
            </a:fld>
            <a:endParaRPr lang="en-US" altLang="en-US">
              <a:latin typeface="Calibri" panose="020F0502020204030204" pitchFamily="34" charset="0"/>
            </a:endParaRPr>
          </a:p>
        </p:txBody>
      </p:sp>
      <p:sp>
        <p:nvSpPr>
          <p:cNvPr id="52229" name="Date Placeholder 4">
            <a:extLst>
              <a:ext uri="{FF2B5EF4-FFF2-40B4-BE49-F238E27FC236}">
                <a16:creationId xmlns:a16="http://schemas.microsoft.com/office/drawing/2014/main" id="{C9B3F7DB-12FB-E0DD-FCEA-D0A043ADCC3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52230" name="Footer Placeholder 5">
            <a:extLst>
              <a:ext uri="{FF2B5EF4-FFF2-40B4-BE49-F238E27FC236}">
                <a16:creationId xmlns:a16="http://schemas.microsoft.com/office/drawing/2014/main" id="{B5DBC3B6-782E-FD49-07C5-B3781D9BCD8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7D624369-306D-F5C1-8671-2AED2975E9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A3231E96-6D40-3EE5-EE27-1F785B3CFC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8213A4E6-35C4-DA32-DD0B-C8BE408DB0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6E8E626C-2390-4EFE-9887-0E50B4124281}" type="slidenum">
              <a:rPr lang="en-US" altLang="en-US" smtClean="0">
                <a:latin typeface="Calibri" panose="020F0502020204030204" pitchFamily="34" charset="0"/>
              </a:rPr>
              <a:pPr fontAlgn="base">
                <a:spcBef>
                  <a:spcPct val="0"/>
                </a:spcBef>
                <a:spcAft>
                  <a:spcPct val="0"/>
                </a:spcAft>
              </a:pPr>
              <a:t>22</a:t>
            </a:fld>
            <a:endParaRPr lang="en-US" altLang="en-US">
              <a:latin typeface="Calibri" panose="020F0502020204030204" pitchFamily="34" charset="0"/>
            </a:endParaRPr>
          </a:p>
        </p:txBody>
      </p:sp>
      <p:sp>
        <p:nvSpPr>
          <p:cNvPr id="54277" name="Date Placeholder 4">
            <a:extLst>
              <a:ext uri="{FF2B5EF4-FFF2-40B4-BE49-F238E27FC236}">
                <a16:creationId xmlns:a16="http://schemas.microsoft.com/office/drawing/2014/main" id="{F8F2C848-44CE-6F09-BC78-0ECDCADECC2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54278" name="Footer Placeholder 5">
            <a:extLst>
              <a:ext uri="{FF2B5EF4-FFF2-40B4-BE49-F238E27FC236}">
                <a16:creationId xmlns:a16="http://schemas.microsoft.com/office/drawing/2014/main" id="{F3FB687E-C270-A5D0-8806-8BFC58FB19E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EFC423B1-F321-B275-75E8-AEB315B366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A0C61DB1-C7E8-C903-EA93-863C60BBBE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74A79E10-E37A-3DEB-00F4-96B728445F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7F15BEC1-7D4A-4130-8E7D-DBFE96686A58}" type="slidenum">
              <a:rPr lang="en-US" altLang="en-US" smtClean="0">
                <a:latin typeface="Calibri" panose="020F0502020204030204" pitchFamily="34" charset="0"/>
              </a:rPr>
              <a:pPr fontAlgn="base">
                <a:spcBef>
                  <a:spcPct val="0"/>
                </a:spcBef>
                <a:spcAft>
                  <a:spcPct val="0"/>
                </a:spcAft>
              </a:pPr>
              <a:t>23</a:t>
            </a:fld>
            <a:endParaRPr lang="en-US" altLang="en-US">
              <a:latin typeface="Calibri" panose="020F0502020204030204" pitchFamily="34" charset="0"/>
            </a:endParaRPr>
          </a:p>
        </p:txBody>
      </p:sp>
      <p:sp>
        <p:nvSpPr>
          <p:cNvPr id="56325" name="Date Placeholder 4">
            <a:extLst>
              <a:ext uri="{FF2B5EF4-FFF2-40B4-BE49-F238E27FC236}">
                <a16:creationId xmlns:a16="http://schemas.microsoft.com/office/drawing/2014/main" id="{A3F40770-7D83-721A-B78D-C06EF0D88A20}"/>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56326" name="Footer Placeholder 5">
            <a:extLst>
              <a:ext uri="{FF2B5EF4-FFF2-40B4-BE49-F238E27FC236}">
                <a16:creationId xmlns:a16="http://schemas.microsoft.com/office/drawing/2014/main" id="{BE754248-914A-C9AA-97AE-20282DE429B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D6579AE8-499E-CC00-7AE4-75E8990831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A373FAB6-266E-6A06-D64A-0F076A5300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7F5C90C0-BA42-CF41-C3E4-3E1767010A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8C34489A-F113-454B-B6D2-E478AD8B77A4}" type="slidenum">
              <a:rPr lang="en-US" altLang="en-US" smtClean="0">
                <a:latin typeface="Calibri" panose="020F0502020204030204" pitchFamily="34" charset="0"/>
              </a:rPr>
              <a:pPr fontAlgn="base">
                <a:spcBef>
                  <a:spcPct val="0"/>
                </a:spcBef>
                <a:spcAft>
                  <a:spcPct val="0"/>
                </a:spcAft>
              </a:pPr>
              <a:t>24</a:t>
            </a:fld>
            <a:endParaRPr lang="en-US" altLang="en-US">
              <a:latin typeface="Calibri" panose="020F0502020204030204" pitchFamily="34" charset="0"/>
            </a:endParaRPr>
          </a:p>
        </p:txBody>
      </p:sp>
      <p:sp>
        <p:nvSpPr>
          <p:cNvPr id="58373" name="Date Placeholder 4">
            <a:extLst>
              <a:ext uri="{FF2B5EF4-FFF2-40B4-BE49-F238E27FC236}">
                <a16:creationId xmlns:a16="http://schemas.microsoft.com/office/drawing/2014/main" id="{54BCC29F-96E4-BD48-8436-7A2AC079AF5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58374" name="Footer Placeholder 5">
            <a:extLst>
              <a:ext uri="{FF2B5EF4-FFF2-40B4-BE49-F238E27FC236}">
                <a16:creationId xmlns:a16="http://schemas.microsoft.com/office/drawing/2014/main" id="{107C5575-F81C-F150-3057-2A29D707A41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1BC81635-0993-66FC-3FD8-BD67AE901B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714E6939-CC61-768F-A3FE-B7ABB14C27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8C85F2EE-A677-8D44-A38B-C43403E972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834057C2-2280-457E-B36D-CB35D081D2CF}" type="slidenum">
              <a:rPr lang="en-US" altLang="en-US" smtClean="0">
                <a:latin typeface="Calibri" panose="020F0502020204030204" pitchFamily="34" charset="0"/>
              </a:rPr>
              <a:pPr fontAlgn="base">
                <a:spcBef>
                  <a:spcPct val="0"/>
                </a:spcBef>
                <a:spcAft>
                  <a:spcPct val="0"/>
                </a:spcAft>
              </a:pPr>
              <a:t>25</a:t>
            </a:fld>
            <a:endParaRPr lang="en-US" altLang="en-US">
              <a:latin typeface="Calibri" panose="020F0502020204030204" pitchFamily="34" charset="0"/>
            </a:endParaRPr>
          </a:p>
        </p:txBody>
      </p:sp>
      <p:sp>
        <p:nvSpPr>
          <p:cNvPr id="60421" name="Date Placeholder 4">
            <a:extLst>
              <a:ext uri="{FF2B5EF4-FFF2-40B4-BE49-F238E27FC236}">
                <a16:creationId xmlns:a16="http://schemas.microsoft.com/office/drawing/2014/main" id="{A5833737-2ACC-83D1-CE38-E304A22EDE7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60422" name="Footer Placeholder 5">
            <a:extLst>
              <a:ext uri="{FF2B5EF4-FFF2-40B4-BE49-F238E27FC236}">
                <a16:creationId xmlns:a16="http://schemas.microsoft.com/office/drawing/2014/main" id="{0B373EF4-4ACF-5CAF-E869-032D8913B73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1A31439F-9219-3C0B-558A-930867887B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346B6389-FB52-6250-5B50-BF123030D7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BC4C9824-C786-BCD4-A250-E2C82B7E4F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0C25737-F810-4BB6-BA00-B57A3EBDA08D}" type="slidenum">
              <a:rPr lang="en-US" altLang="en-US" smtClean="0">
                <a:latin typeface="Calibri" panose="020F0502020204030204" pitchFamily="34" charset="0"/>
              </a:rPr>
              <a:pPr fontAlgn="base">
                <a:spcBef>
                  <a:spcPct val="0"/>
                </a:spcBef>
                <a:spcAft>
                  <a:spcPct val="0"/>
                </a:spcAft>
              </a:pPr>
              <a:t>26</a:t>
            </a:fld>
            <a:endParaRPr lang="en-US" altLang="en-US">
              <a:latin typeface="Calibri" panose="020F0502020204030204" pitchFamily="34" charset="0"/>
            </a:endParaRPr>
          </a:p>
        </p:txBody>
      </p:sp>
      <p:sp>
        <p:nvSpPr>
          <p:cNvPr id="62469" name="Date Placeholder 4">
            <a:extLst>
              <a:ext uri="{FF2B5EF4-FFF2-40B4-BE49-F238E27FC236}">
                <a16:creationId xmlns:a16="http://schemas.microsoft.com/office/drawing/2014/main" id="{3D52F1F2-87D3-22DE-4B86-315DA30F4AF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62470" name="Footer Placeholder 5">
            <a:extLst>
              <a:ext uri="{FF2B5EF4-FFF2-40B4-BE49-F238E27FC236}">
                <a16:creationId xmlns:a16="http://schemas.microsoft.com/office/drawing/2014/main" id="{3A9D121D-AACB-0FF6-51AA-61FB074BDF8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75DC8539-545D-AD37-7077-95F57931C7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569AD9B4-01B7-A57E-809A-F291F79A3F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851E3CD3-11D4-27F6-C1B7-DC5608D0E4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75149440-03E0-497B-BF7E-8C03754A7A70}" type="slidenum">
              <a:rPr lang="en-US" altLang="en-US" smtClean="0">
                <a:latin typeface="Calibri" panose="020F0502020204030204" pitchFamily="34" charset="0"/>
              </a:rPr>
              <a:pPr fontAlgn="base">
                <a:spcBef>
                  <a:spcPct val="0"/>
                </a:spcBef>
                <a:spcAft>
                  <a:spcPct val="0"/>
                </a:spcAft>
              </a:pPr>
              <a:t>27</a:t>
            </a:fld>
            <a:endParaRPr lang="en-US" altLang="en-US">
              <a:latin typeface="Calibri" panose="020F0502020204030204" pitchFamily="34" charset="0"/>
            </a:endParaRPr>
          </a:p>
        </p:txBody>
      </p:sp>
      <p:sp>
        <p:nvSpPr>
          <p:cNvPr id="64517" name="Date Placeholder 4">
            <a:extLst>
              <a:ext uri="{FF2B5EF4-FFF2-40B4-BE49-F238E27FC236}">
                <a16:creationId xmlns:a16="http://schemas.microsoft.com/office/drawing/2014/main" id="{9051E48D-F1FD-B0D1-DED5-414C122C2CF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64518" name="Footer Placeholder 5">
            <a:extLst>
              <a:ext uri="{FF2B5EF4-FFF2-40B4-BE49-F238E27FC236}">
                <a16:creationId xmlns:a16="http://schemas.microsoft.com/office/drawing/2014/main" id="{D4F58546-9603-53A5-A661-B87B85ED42D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B086DE4F-9093-EFE8-44A4-A42C46BCFC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5CBCF3F0-124E-4F42-7518-F037F907B2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24902F07-2C67-B179-7596-6C58C5C087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87C9DE30-1AD3-4948-AB2D-862EBD3B6E38}" type="slidenum">
              <a:rPr lang="en-US" altLang="en-US" smtClean="0">
                <a:latin typeface="Calibri" panose="020F0502020204030204" pitchFamily="34" charset="0"/>
              </a:rPr>
              <a:pPr fontAlgn="base">
                <a:spcBef>
                  <a:spcPct val="0"/>
                </a:spcBef>
                <a:spcAft>
                  <a:spcPct val="0"/>
                </a:spcAft>
              </a:pPr>
              <a:t>28</a:t>
            </a:fld>
            <a:endParaRPr lang="en-US" altLang="en-US">
              <a:latin typeface="Calibri" panose="020F0502020204030204" pitchFamily="34" charset="0"/>
            </a:endParaRPr>
          </a:p>
        </p:txBody>
      </p:sp>
      <p:sp>
        <p:nvSpPr>
          <p:cNvPr id="66565" name="Date Placeholder 4">
            <a:extLst>
              <a:ext uri="{FF2B5EF4-FFF2-40B4-BE49-F238E27FC236}">
                <a16:creationId xmlns:a16="http://schemas.microsoft.com/office/drawing/2014/main" id="{C72E065D-4161-4AB0-1BD3-CAB39FDD7DC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66566" name="Footer Placeholder 5">
            <a:extLst>
              <a:ext uri="{FF2B5EF4-FFF2-40B4-BE49-F238E27FC236}">
                <a16:creationId xmlns:a16="http://schemas.microsoft.com/office/drawing/2014/main" id="{A1BF5CE0-AB40-42FC-AE4D-BFAA5004D4A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F96BAE7-4A6B-6D31-6DF5-CCE659714E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B5D49DA-2FD7-8A17-0816-9E8B3ED61D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7B0C701-7EAF-C26B-DC27-7AA68393B7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C2FE077-62AA-4FDF-923F-382C347E710D}" type="slidenum">
              <a:rPr lang="en-US" altLang="en-US" smtClean="0">
                <a:latin typeface="Calibri" panose="020F0502020204030204" pitchFamily="34" charset="0"/>
              </a:rPr>
              <a:pPr fontAlgn="base">
                <a:spcBef>
                  <a:spcPct val="0"/>
                </a:spcBef>
                <a:spcAft>
                  <a:spcPct val="0"/>
                </a:spcAft>
              </a:pPr>
              <a:t>29</a:t>
            </a:fld>
            <a:endParaRPr lang="en-US" altLang="en-US">
              <a:latin typeface="Calibri" panose="020F0502020204030204" pitchFamily="34" charset="0"/>
            </a:endParaRPr>
          </a:p>
        </p:txBody>
      </p:sp>
      <p:sp>
        <p:nvSpPr>
          <p:cNvPr id="68613" name="Date Placeholder 4">
            <a:extLst>
              <a:ext uri="{FF2B5EF4-FFF2-40B4-BE49-F238E27FC236}">
                <a16:creationId xmlns:a16="http://schemas.microsoft.com/office/drawing/2014/main" id="{C3520C47-BEEB-E7FE-970D-0D99E96E027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68614" name="Footer Placeholder 5">
            <a:extLst>
              <a:ext uri="{FF2B5EF4-FFF2-40B4-BE49-F238E27FC236}">
                <a16:creationId xmlns:a16="http://schemas.microsoft.com/office/drawing/2014/main" id="{673CADE7-3709-6B5A-00AE-7C422320392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7FE02F6-4A9D-3E20-8BE5-DDBAD80DDF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C8B8BC40-FF00-C715-CD29-90CF605FCA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11C08501-6773-3104-64F0-B1BDA43FD7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DBBBF18-684F-44F7-87C8-74F5BD049505}"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
        <p:nvSpPr>
          <p:cNvPr id="13317" name="Date Placeholder 4">
            <a:extLst>
              <a:ext uri="{FF2B5EF4-FFF2-40B4-BE49-F238E27FC236}">
                <a16:creationId xmlns:a16="http://schemas.microsoft.com/office/drawing/2014/main" id="{64E343F1-EF87-206C-C587-48F6FC23AED0}"/>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13318" name="Footer Placeholder 5">
            <a:extLst>
              <a:ext uri="{FF2B5EF4-FFF2-40B4-BE49-F238E27FC236}">
                <a16:creationId xmlns:a16="http://schemas.microsoft.com/office/drawing/2014/main" id="{39514D6F-F219-BAEC-28CE-87B63183DCB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A6309285-F941-F781-0D75-277646DA3C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8D01CD4E-56A6-3B14-46D3-0D8FE033F7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DFF91A15-469A-4F32-217E-FF331FF607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B1CD860-7414-4A13-B1F7-73959CBBA258}"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
        <p:nvSpPr>
          <p:cNvPr id="15365" name="Date Placeholder 4">
            <a:extLst>
              <a:ext uri="{FF2B5EF4-FFF2-40B4-BE49-F238E27FC236}">
                <a16:creationId xmlns:a16="http://schemas.microsoft.com/office/drawing/2014/main" id="{4302614D-FAE7-5AA5-7F1B-D4B43A4A6F0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15366" name="Footer Placeholder 5">
            <a:extLst>
              <a:ext uri="{FF2B5EF4-FFF2-40B4-BE49-F238E27FC236}">
                <a16:creationId xmlns:a16="http://schemas.microsoft.com/office/drawing/2014/main" id="{143076DD-C76C-8A06-1755-B4D31D26DEA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962E3001-14B4-AA9D-0CB0-ABC8AFD5F5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AE75861B-3B10-1D0F-2D63-8FC8211488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EF475581-A57D-37EF-EFEC-CD0AE620CC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0E5B55D2-BF0F-4786-B4EA-ABD25A7BC4AD}" type="slidenum">
              <a:rPr lang="en-US" altLang="en-US" smtClean="0">
                <a:latin typeface="Calibri" panose="020F0502020204030204" pitchFamily="34" charset="0"/>
              </a:rPr>
              <a:pPr fontAlgn="base">
                <a:spcBef>
                  <a:spcPct val="0"/>
                </a:spcBef>
                <a:spcAft>
                  <a:spcPct val="0"/>
                </a:spcAft>
              </a:pPr>
              <a:t>5</a:t>
            </a:fld>
            <a:endParaRPr lang="en-US" altLang="en-US">
              <a:latin typeface="Calibri" panose="020F0502020204030204" pitchFamily="34" charset="0"/>
            </a:endParaRPr>
          </a:p>
        </p:txBody>
      </p:sp>
      <p:sp>
        <p:nvSpPr>
          <p:cNvPr id="17413" name="Date Placeholder 4">
            <a:extLst>
              <a:ext uri="{FF2B5EF4-FFF2-40B4-BE49-F238E27FC236}">
                <a16:creationId xmlns:a16="http://schemas.microsoft.com/office/drawing/2014/main" id="{EADC2A52-4DB3-D14F-8777-8859774902B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17414" name="Footer Placeholder 5">
            <a:extLst>
              <a:ext uri="{FF2B5EF4-FFF2-40B4-BE49-F238E27FC236}">
                <a16:creationId xmlns:a16="http://schemas.microsoft.com/office/drawing/2014/main" id="{D9345094-64E5-E5AC-C751-1F6CAB4C72F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DBAD54EB-17EC-077F-1919-06B84A723A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9DFC89D9-77AE-C196-08AB-F2254B16BF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61A7624C-8FC2-EDB0-0F1B-C064405C59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BC7FECE-F2BF-4B2D-8B80-A5E8E140E66C}" type="slidenum">
              <a:rPr lang="en-US" altLang="en-US" smtClean="0">
                <a:latin typeface="Calibri" panose="020F0502020204030204" pitchFamily="34" charset="0"/>
              </a:rPr>
              <a:pPr fontAlgn="base">
                <a:spcBef>
                  <a:spcPct val="0"/>
                </a:spcBef>
                <a:spcAft>
                  <a:spcPct val="0"/>
                </a:spcAft>
              </a:pPr>
              <a:t>6</a:t>
            </a:fld>
            <a:endParaRPr lang="en-US" altLang="en-US">
              <a:latin typeface="Calibri" panose="020F0502020204030204" pitchFamily="34" charset="0"/>
            </a:endParaRPr>
          </a:p>
        </p:txBody>
      </p:sp>
      <p:sp>
        <p:nvSpPr>
          <p:cNvPr id="19461" name="Date Placeholder 4">
            <a:extLst>
              <a:ext uri="{FF2B5EF4-FFF2-40B4-BE49-F238E27FC236}">
                <a16:creationId xmlns:a16="http://schemas.microsoft.com/office/drawing/2014/main" id="{657AFBE1-641D-8B47-E4D3-537693B929D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19462" name="Footer Placeholder 5">
            <a:extLst>
              <a:ext uri="{FF2B5EF4-FFF2-40B4-BE49-F238E27FC236}">
                <a16:creationId xmlns:a16="http://schemas.microsoft.com/office/drawing/2014/main" id="{D01B5609-F2DE-3833-8279-6081F977531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BC289461-E133-F60C-061B-6D792711CA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067AEFE2-8DCB-4A88-7928-077049EEEB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F35BB2DF-F7E0-6F43-8141-C4A8EA50BE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674F1D41-3BEB-477C-9126-6CC95628B3B2}" type="slidenum">
              <a:rPr lang="en-US" altLang="en-US" smtClean="0">
                <a:latin typeface="Calibri" panose="020F0502020204030204" pitchFamily="34" charset="0"/>
              </a:rPr>
              <a:pPr fontAlgn="base">
                <a:spcBef>
                  <a:spcPct val="0"/>
                </a:spcBef>
                <a:spcAft>
                  <a:spcPct val="0"/>
                </a:spcAft>
              </a:pPr>
              <a:t>7</a:t>
            </a:fld>
            <a:endParaRPr lang="en-US" altLang="en-US">
              <a:latin typeface="Calibri" panose="020F0502020204030204" pitchFamily="34" charset="0"/>
            </a:endParaRPr>
          </a:p>
        </p:txBody>
      </p:sp>
      <p:sp>
        <p:nvSpPr>
          <p:cNvPr id="21509" name="Date Placeholder 4">
            <a:extLst>
              <a:ext uri="{FF2B5EF4-FFF2-40B4-BE49-F238E27FC236}">
                <a16:creationId xmlns:a16="http://schemas.microsoft.com/office/drawing/2014/main" id="{8B9EB89E-2C12-D6DA-773F-28A8AC8FBBC9}"/>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21510" name="Footer Placeholder 5">
            <a:extLst>
              <a:ext uri="{FF2B5EF4-FFF2-40B4-BE49-F238E27FC236}">
                <a16:creationId xmlns:a16="http://schemas.microsoft.com/office/drawing/2014/main" id="{89B701D7-DBA2-B52A-D5EB-0E44B065698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60181C6-D372-EE20-2490-3231309A61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D4034C24-1998-20C3-47EE-7BE4AE0CB1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E36F34EE-A831-5F80-CD77-234C30B0B1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8DC6EA2-89FE-40F7-9C2D-159E1FB97EE0}" type="slidenum">
              <a:rPr lang="en-US" altLang="en-US" smtClean="0">
                <a:latin typeface="Calibri" panose="020F0502020204030204" pitchFamily="34" charset="0"/>
              </a:rPr>
              <a:pPr fontAlgn="base">
                <a:spcBef>
                  <a:spcPct val="0"/>
                </a:spcBef>
                <a:spcAft>
                  <a:spcPct val="0"/>
                </a:spcAft>
              </a:pPr>
              <a:t>8</a:t>
            </a:fld>
            <a:endParaRPr lang="en-US" altLang="en-US">
              <a:latin typeface="Calibri" panose="020F0502020204030204" pitchFamily="34" charset="0"/>
            </a:endParaRPr>
          </a:p>
        </p:txBody>
      </p:sp>
      <p:sp>
        <p:nvSpPr>
          <p:cNvPr id="23557" name="Date Placeholder 4">
            <a:extLst>
              <a:ext uri="{FF2B5EF4-FFF2-40B4-BE49-F238E27FC236}">
                <a16:creationId xmlns:a16="http://schemas.microsoft.com/office/drawing/2014/main" id="{8BFC5138-C49D-49CA-5F15-284A0362415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23558" name="Footer Placeholder 5">
            <a:extLst>
              <a:ext uri="{FF2B5EF4-FFF2-40B4-BE49-F238E27FC236}">
                <a16:creationId xmlns:a16="http://schemas.microsoft.com/office/drawing/2014/main" id="{529B1718-9966-5514-CA82-46CC39FFBF3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EA0E042-B29B-A7D4-60CF-44CC4EDC72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6E23D1E1-D383-66CE-F3E7-D4ADD540E6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7BCB329F-5363-5B1A-4F6E-D22FD4091D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3F2CBC15-5F48-4FB1-BA23-8C8D19FF2916}" type="slidenum">
              <a:rPr lang="en-US" altLang="en-US" smtClean="0">
                <a:latin typeface="Calibri" panose="020F0502020204030204" pitchFamily="34" charset="0"/>
              </a:rPr>
              <a:pPr fontAlgn="base">
                <a:spcBef>
                  <a:spcPct val="0"/>
                </a:spcBef>
                <a:spcAft>
                  <a:spcPct val="0"/>
                </a:spcAft>
              </a:pPr>
              <a:t>9</a:t>
            </a:fld>
            <a:endParaRPr lang="en-US" altLang="en-US">
              <a:latin typeface="Calibri" panose="020F0502020204030204" pitchFamily="34" charset="0"/>
            </a:endParaRPr>
          </a:p>
        </p:txBody>
      </p:sp>
      <p:sp>
        <p:nvSpPr>
          <p:cNvPr id="25605" name="Date Placeholder 4">
            <a:extLst>
              <a:ext uri="{FF2B5EF4-FFF2-40B4-BE49-F238E27FC236}">
                <a16:creationId xmlns:a16="http://schemas.microsoft.com/office/drawing/2014/main" id="{B26B5D48-C9BF-0E1D-9101-21A4D7DA49A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3/24/2024 am</a:t>
            </a:r>
          </a:p>
        </p:txBody>
      </p:sp>
      <p:sp>
        <p:nvSpPr>
          <p:cNvPr id="25606" name="Footer Placeholder 5">
            <a:extLst>
              <a:ext uri="{FF2B5EF4-FFF2-40B4-BE49-F238E27FC236}">
                <a16:creationId xmlns:a16="http://schemas.microsoft.com/office/drawing/2014/main" id="{529A76D5-FBDE-0F51-5D5D-3FA248A712F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E2DBCA"/>
            </a:gs>
            <a:gs pos="77000">
              <a:srgbClr val="CAC3B1"/>
            </a:gs>
            <a:gs pos="100000">
              <a:srgbClr val="C1BBAB"/>
            </a:gs>
          </a:gsLst>
          <a:lin ang="5400000"/>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B038E6-72D3-7F80-64A3-12135D66585B}"/>
              </a:ext>
            </a:extLst>
          </p:cNvPr>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E872DD15-B738-1962-DE9E-E76EDC7F8FB2}"/>
              </a:ext>
            </a:extLst>
          </p:cNvPr>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6" name="Rectangle 5">
            <a:extLst>
              <a:ext uri="{FF2B5EF4-FFF2-40B4-BE49-F238E27FC236}">
                <a16:creationId xmlns:a16="http://schemas.microsoft.com/office/drawing/2014/main" id="{0D97F452-2F3A-D7A0-92DD-9DA27C8F243C}"/>
              </a:ext>
            </a:extLst>
          </p:cNvPr>
          <p:cNvSpPr/>
          <p:nvPr/>
        </p:nvSpPr>
        <p:spPr>
          <a:xfrm>
            <a:off x="1087438" y="1385888"/>
            <a:ext cx="6969125" cy="4086225"/>
          </a:xfrm>
          <a:prstGeom prst="rect">
            <a:avLst/>
          </a:prstGeom>
          <a:noFill/>
          <a:ln w="6350" cap="sq" cmpd="sng" algn="ctr">
            <a:solidFill>
              <a:schemeClr val="tx1">
                <a:lumMod val="75000"/>
                <a:lumOff val="25000"/>
              </a:schemeClr>
            </a:solidFill>
            <a:prstDash val="solid"/>
            <a:miter lim="800000"/>
          </a:ln>
          <a:effectLst/>
        </p:spPr>
      </p:sp>
      <p:sp>
        <p:nvSpPr>
          <p:cNvPr id="7" name="Rectangle 6">
            <a:extLst>
              <a:ext uri="{FF2B5EF4-FFF2-40B4-BE49-F238E27FC236}">
                <a16:creationId xmlns:a16="http://schemas.microsoft.com/office/drawing/2014/main" id="{A17FE156-3E7A-BA40-D033-FFA52A889F48}"/>
              </a:ext>
            </a:extLst>
          </p:cNvPr>
          <p:cNvSpPr/>
          <p:nvPr/>
        </p:nvSpPr>
        <p:spPr>
          <a:xfrm>
            <a:off x="3794125" y="1268413"/>
            <a:ext cx="1555750" cy="6397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 name="Group 11">
            <a:extLst>
              <a:ext uri="{FF2B5EF4-FFF2-40B4-BE49-F238E27FC236}">
                <a16:creationId xmlns:a16="http://schemas.microsoft.com/office/drawing/2014/main" id="{1B348176-735A-98FA-287E-6BBE0FA61C78}"/>
              </a:ext>
            </a:extLst>
          </p:cNvPr>
          <p:cNvGrpSpPr>
            <a:grpSpLocks/>
          </p:cNvGrpSpPr>
          <p:nvPr/>
        </p:nvGrpSpPr>
        <p:grpSpPr bwMode="auto">
          <a:xfrm>
            <a:off x="3886200" y="1268413"/>
            <a:ext cx="1371600" cy="547687"/>
            <a:chOff x="5318306" y="1386268"/>
            <a:chExt cx="1567331" cy="645295"/>
          </a:xfrm>
        </p:grpSpPr>
        <p:cxnSp>
          <p:nvCxnSpPr>
            <p:cNvPr id="9" name="Straight Connector 8">
              <a:extLst>
                <a:ext uri="{FF2B5EF4-FFF2-40B4-BE49-F238E27FC236}">
                  <a16:creationId xmlns:a16="http://schemas.microsoft.com/office/drawing/2014/main" id="{14A31588-A059-BFE0-7591-2C02CC40E56A}"/>
                </a:ext>
              </a:extLst>
            </p:cNvPr>
            <p:cNvCxnSpPr/>
            <p:nvPr/>
          </p:nvCxnSpPr>
          <p:spPr>
            <a:xfrm>
              <a:off x="5318306" y="1386268"/>
              <a:ext cx="0" cy="639684"/>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173EB5F-5060-1A2C-28F2-8C0FDCD28F40}"/>
                </a:ext>
              </a:extLst>
            </p:cNvPr>
            <p:cNvCxnSpPr/>
            <p:nvPr/>
          </p:nvCxnSpPr>
          <p:spPr>
            <a:xfrm>
              <a:off x="6885637" y="1386268"/>
              <a:ext cx="0" cy="639684"/>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4476D43-B91B-2E60-3989-A3EF9F874FC3}"/>
                </a:ext>
              </a:extLst>
            </p:cNvPr>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en-US"/>
              <a:t>Click to edit Master subtitle style</a:t>
            </a:r>
            <a:endParaRPr lang="en-US" dirty="0"/>
          </a:p>
        </p:txBody>
      </p:sp>
      <p:sp>
        <p:nvSpPr>
          <p:cNvPr id="12" name="Date Placeholder 19">
            <a:extLst>
              <a:ext uri="{FF2B5EF4-FFF2-40B4-BE49-F238E27FC236}">
                <a16:creationId xmlns:a16="http://schemas.microsoft.com/office/drawing/2014/main" id="{2D5BE0D2-0FA4-32C3-1358-E83E5661B1A2}"/>
              </a:ext>
            </a:extLst>
          </p:cNvPr>
          <p:cNvSpPr>
            <a:spLocks noGrp="1"/>
          </p:cNvSpPr>
          <p:nvPr>
            <p:ph type="dt" sz="half" idx="10"/>
          </p:nvPr>
        </p:nvSpPr>
        <p:spPr>
          <a:xfrm>
            <a:off x="3932238" y="1327150"/>
            <a:ext cx="1279525" cy="457200"/>
          </a:xfrm>
        </p:spPr>
        <p:txBody>
          <a:bodyPr/>
          <a:lstStyle>
            <a:lvl1pPr algn="ctr">
              <a:defRPr sz="1100" spc="0" baseline="0" smtClean="0">
                <a:solidFill>
                  <a:schemeClr val="tx1"/>
                </a:solidFill>
                <a:latin typeface="+mn-lt"/>
              </a:defRPr>
            </a:lvl1pPr>
          </a:lstStyle>
          <a:p>
            <a:pPr>
              <a:defRPr/>
            </a:pPr>
            <a:fld id="{3AFBA5F5-F3E6-476C-8443-F6941108E32A}" type="datetimeFigureOut">
              <a:rPr lang="en-US"/>
              <a:pPr>
                <a:defRPr/>
              </a:pPr>
              <a:t>3/23/2024</a:t>
            </a:fld>
            <a:endParaRPr lang="en-US" dirty="0"/>
          </a:p>
        </p:txBody>
      </p:sp>
      <p:sp>
        <p:nvSpPr>
          <p:cNvPr id="13" name="Footer Placeholder 20">
            <a:extLst>
              <a:ext uri="{FF2B5EF4-FFF2-40B4-BE49-F238E27FC236}">
                <a16:creationId xmlns:a16="http://schemas.microsoft.com/office/drawing/2014/main" id="{B068403F-F6CC-C7A9-351D-20988CD9093B}"/>
              </a:ext>
            </a:extLst>
          </p:cNvPr>
          <p:cNvSpPr>
            <a:spLocks noGrp="1"/>
          </p:cNvSpPr>
          <p:nvPr>
            <p:ph type="ftr" sz="quarter" idx="11"/>
          </p:nvPr>
        </p:nvSpPr>
        <p:spPr>
          <a:xfrm>
            <a:off x="1104900" y="5211763"/>
            <a:ext cx="4429125" cy="228600"/>
          </a:xfrm>
        </p:spPr>
        <p:txBody>
          <a:bodyPr/>
          <a:lstStyle>
            <a:lvl1pPr algn="l">
              <a:defRPr sz="900">
                <a:solidFill>
                  <a:schemeClr val="tx1">
                    <a:lumMod val="75000"/>
                    <a:lumOff val="25000"/>
                  </a:schemeClr>
                </a:solidFill>
              </a:defRPr>
            </a:lvl1pPr>
          </a:lstStyle>
          <a:p>
            <a:pPr>
              <a:defRPr/>
            </a:pPr>
            <a:endParaRPr lang="en-US"/>
          </a:p>
        </p:txBody>
      </p:sp>
      <p:sp>
        <p:nvSpPr>
          <p:cNvPr id="14" name="Slide Number Placeholder 21">
            <a:extLst>
              <a:ext uri="{FF2B5EF4-FFF2-40B4-BE49-F238E27FC236}">
                <a16:creationId xmlns:a16="http://schemas.microsoft.com/office/drawing/2014/main" id="{19E491D8-D2FC-2941-5128-B09211846F44}"/>
              </a:ext>
            </a:extLst>
          </p:cNvPr>
          <p:cNvSpPr>
            <a:spLocks noGrp="1"/>
          </p:cNvSpPr>
          <p:nvPr>
            <p:ph type="sldNum" sz="quarter" idx="12"/>
          </p:nvPr>
        </p:nvSpPr>
        <p:spPr>
          <a:xfrm>
            <a:off x="6454775" y="5211763"/>
            <a:ext cx="1584325" cy="228600"/>
          </a:xfrm>
        </p:spPr>
        <p:txBody>
          <a:bodyPr/>
          <a:lstStyle>
            <a:lvl1pPr>
              <a:defRPr smtClean="0">
                <a:solidFill>
                  <a:schemeClr val="tx1">
                    <a:lumMod val="75000"/>
                    <a:lumOff val="25000"/>
                  </a:schemeClr>
                </a:solidFill>
              </a:defRPr>
            </a:lvl1pPr>
          </a:lstStyle>
          <a:p>
            <a:pPr>
              <a:defRPr/>
            </a:pPr>
            <a:fld id="{0AA0819F-2469-43F9-B6C3-91A32E80FEDD}" type="slidenum">
              <a:rPr lang="en-US" altLang="en-US"/>
              <a:pPr>
                <a:defRPr/>
              </a:pPr>
              <a:t>‹#›</a:t>
            </a:fld>
            <a:endParaRPr lang="en-US" altLang="en-US"/>
          </a:p>
        </p:txBody>
      </p:sp>
    </p:spTree>
    <p:extLst>
      <p:ext uri="{BB962C8B-B14F-4D97-AF65-F5344CB8AC3E}">
        <p14:creationId xmlns:p14="http://schemas.microsoft.com/office/powerpoint/2010/main" val="349110681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DA2130-1636-D8BD-2FCA-BB9C44C62490}"/>
              </a:ext>
            </a:extLst>
          </p:cNvPr>
          <p:cNvSpPr>
            <a:spLocks noGrp="1"/>
          </p:cNvSpPr>
          <p:nvPr>
            <p:ph type="dt" sz="half" idx="10"/>
          </p:nvPr>
        </p:nvSpPr>
        <p:spPr/>
        <p:txBody>
          <a:bodyPr/>
          <a:lstStyle>
            <a:lvl1pPr>
              <a:defRPr/>
            </a:lvl1pPr>
          </a:lstStyle>
          <a:p>
            <a:pPr>
              <a:defRPr/>
            </a:pPr>
            <a:fld id="{E9C7E9E8-6F84-40DE-AF7B-664B2A70A98A}" type="datetimeFigureOut">
              <a:rPr lang="en-US"/>
              <a:pPr>
                <a:defRPr/>
              </a:pPr>
              <a:t>3/23/2024</a:t>
            </a:fld>
            <a:endParaRPr lang="en-US" dirty="0"/>
          </a:p>
        </p:txBody>
      </p:sp>
      <p:sp>
        <p:nvSpPr>
          <p:cNvPr id="5" name="Footer Placeholder 4">
            <a:extLst>
              <a:ext uri="{FF2B5EF4-FFF2-40B4-BE49-F238E27FC236}">
                <a16:creationId xmlns:a16="http://schemas.microsoft.com/office/drawing/2014/main" id="{DA907C58-5D55-4DE1-331D-1F9130C150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81B429-270A-9B71-CA1C-B1E67DA19B2E}"/>
              </a:ext>
            </a:extLst>
          </p:cNvPr>
          <p:cNvSpPr>
            <a:spLocks noGrp="1"/>
          </p:cNvSpPr>
          <p:nvPr>
            <p:ph type="sldNum" sz="quarter" idx="12"/>
          </p:nvPr>
        </p:nvSpPr>
        <p:spPr/>
        <p:txBody>
          <a:bodyPr/>
          <a:lstStyle>
            <a:lvl1pPr>
              <a:defRPr/>
            </a:lvl1pPr>
          </a:lstStyle>
          <a:p>
            <a:pPr>
              <a:defRPr/>
            </a:pPr>
            <a:fld id="{D9E08EF6-2048-424B-8F3D-508A1B6BB893}" type="slidenum">
              <a:rPr lang="en-US" altLang="en-US"/>
              <a:pPr>
                <a:defRPr/>
              </a:pPr>
              <a:t>‹#›</a:t>
            </a:fld>
            <a:endParaRPr lang="en-US" altLang="en-US"/>
          </a:p>
        </p:txBody>
      </p:sp>
    </p:spTree>
    <p:extLst>
      <p:ext uri="{BB962C8B-B14F-4D97-AF65-F5344CB8AC3E}">
        <p14:creationId xmlns:p14="http://schemas.microsoft.com/office/powerpoint/2010/main" val="1117976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0D87D61-CE83-F67C-972C-0784795E6B77}"/>
              </a:ext>
            </a:extLst>
          </p:cNvPr>
          <p:cNvSpPr>
            <a:spLocks noGrp="1"/>
          </p:cNvSpPr>
          <p:nvPr>
            <p:ph type="dt" sz="half" idx="10"/>
          </p:nvPr>
        </p:nvSpPr>
        <p:spPr/>
        <p:txBody>
          <a:bodyPr/>
          <a:lstStyle>
            <a:lvl1pPr>
              <a:defRPr/>
            </a:lvl1pPr>
          </a:lstStyle>
          <a:p>
            <a:pPr>
              <a:defRPr/>
            </a:pPr>
            <a:fld id="{54306840-31DD-49E6-859A-8034FB0A53DF}" type="datetimeFigureOut">
              <a:rPr lang="en-US"/>
              <a:pPr>
                <a:defRPr/>
              </a:pPr>
              <a:t>3/23/2024</a:t>
            </a:fld>
            <a:endParaRPr lang="en-US" dirty="0"/>
          </a:p>
        </p:txBody>
      </p:sp>
      <p:sp>
        <p:nvSpPr>
          <p:cNvPr id="5" name="Footer Placeholder 4">
            <a:extLst>
              <a:ext uri="{FF2B5EF4-FFF2-40B4-BE49-F238E27FC236}">
                <a16:creationId xmlns:a16="http://schemas.microsoft.com/office/drawing/2014/main" id="{AE7EF758-7286-2C52-5E62-D6514971968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5B816FE-529F-0C67-763F-42E0CFE1A5D1}"/>
              </a:ext>
            </a:extLst>
          </p:cNvPr>
          <p:cNvSpPr>
            <a:spLocks noGrp="1"/>
          </p:cNvSpPr>
          <p:nvPr>
            <p:ph type="sldNum" sz="quarter" idx="12"/>
          </p:nvPr>
        </p:nvSpPr>
        <p:spPr/>
        <p:txBody>
          <a:bodyPr/>
          <a:lstStyle>
            <a:lvl1pPr>
              <a:defRPr/>
            </a:lvl1pPr>
          </a:lstStyle>
          <a:p>
            <a:pPr>
              <a:defRPr/>
            </a:pPr>
            <a:fld id="{56A13148-D17B-47F5-A6B1-DBB8ED57546E}" type="slidenum">
              <a:rPr lang="en-US" altLang="en-US"/>
              <a:pPr>
                <a:defRPr/>
              </a:pPr>
              <a:t>‹#›</a:t>
            </a:fld>
            <a:endParaRPr lang="en-US" altLang="en-US"/>
          </a:p>
        </p:txBody>
      </p:sp>
    </p:spTree>
    <p:extLst>
      <p:ext uri="{BB962C8B-B14F-4D97-AF65-F5344CB8AC3E}">
        <p14:creationId xmlns:p14="http://schemas.microsoft.com/office/powerpoint/2010/main" val="373240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BF89B4-4C5F-3D03-CA17-0073AF35DEE0}"/>
              </a:ext>
            </a:extLst>
          </p:cNvPr>
          <p:cNvSpPr>
            <a:spLocks noGrp="1"/>
          </p:cNvSpPr>
          <p:nvPr>
            <p:ph type="dt" sz="half" idx="10"/>
          </p:nvPr>
        </p:nvSpPr>
        <p:spPr/>
        <p:txBody>
          <a:bodyPr/>
          <a:lstStyle>
            <a:lvl1pPr>
              <a:defRPr/>
            </a:lvl1pPr>
          </a:lstStyle>
          <a:p>
            <a:pPr>
              <a:defRPr/>
            </a:pPr>
            <a:fld id="{4062F6E5-012C-4F2B-AB8F-81AB7F46C009}" type="datetimeFigureOut">
              <a:rPr lang="en-US"/>
              <a:pPr>
                <a:defRPr/>
              </a:pPr>
              <a:t>3/23/2024</a:t>
            </a:fld>
            <a:endParaRPr lang="en-US" dirty="0"/>
          </a:p>
        </p:txBody>
      </p:sp>
      <p:sp>
        <p:nvSpPr>
          <p:cNvPr id="5" name="Footer Placeholder 4">
            <a:extLst>
              <a:ext uri="{FF2B5EF4-FFF2-40B4-BE49-F238E27FC236}">
                <a16:creationId xmlns:a16="http://schemas.microsoft.com/office/drawing/2014/main" id="{09A77AEF-0321-2E48-4DD2-FA06EC471C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8BA357F-E641-FFBD-ABA0-16FF778FDDFB}"/>
              </a:ext>
            </a:extLst>
          </p:cNvPr>
          <p:cNvSpPr>
            <a:spLocks noGrp="1"/>
          </p:cNvSpPr>
          <p:nvPr>
            <p:ph type="sldNum" sz="quarter" idx="12"/>
          </p:nvPr>
        </p:nvSpPr>
        <p:spPr/>
        <p:txBody>
          <a:bodyPr/>
          <a:lstStyle>
            <a:lvl1pPr>
              <a:defRPr/>
            </a:lvl1pPr>
          </a:lstStyle>
          <a:p>
            <a:pPr>
              <a:defRPr/>
            </a:pPr>
            <a:fld id="{1B46DFF5-EC0D-4E2B-879E-225576A2A587}" type="slidenum">
              <a:rPr lang="en-US" altLang="en-US"/>
              <a:pPr>
                <a:defRPr/>
              </a:pPr>
              <a:t>‹#›</a:t>
            </a:fld>
            <a:endParaRPr lang="en-US" altLang="en-US"/>
          </a:p>
        </p:txBody>
      </p:sp>
    </p:spTree>
    <p:extLst>
      <p:ext uri="{BB962C8B-B14F-4D97-AF65-F5344CB8AC3E}">
        <p14:creationId xmlns:p14="http://schemas.microsoft.com/office/powerpoint/2010/main" val="2430611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E2DBCA"/>
            </a:gs>
            <a:gs pos="77000">
              <a:srgbClr val="CAC3B1"/>
            </a:gs>
            <a:gs pos="100000">
              <a:srgbClr val="C1BBAB"/>
            </a:gs>
          </a:gsLst>
          <a:lin ang="5400000"/>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C9F893-5E50-6040-D5B9-47605CC02159}"/>
              </a:ext>
            </a:extLst>
          </p:cNvPr>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308B4A3D-E80A-3FEC-8E09-9F8DED16FB22}"/>
              </a:ext>
            </a:extLst>
          </p:cNvPr>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6" name="Rectangle 5">
            <a:extLst>
              <a:ext uri="{FF2B5EF4-FFF2-40B4-BE49-F238E27FC236}">
                <a16:creationId xmlns:a16="http://schemas.microsoft.com/office/drawing/2014/main" id="{32220C39-6A83-80F4-B737-ADE5347C8D9B}"/>
              </a:ext>
            </a:extLst>
          </p:cNvPr>
          <p:cNvSpPr/>
          <p:nvPr/>
        </p:nvSpPr>
        <p:spPr>
          <a:xfrm>
            <a:off x="1087438" y="1385888"/>
            <a:ext cx="6969125" cy="4086225"/>
          </a:xfrm>
          <a:prstGeom prst="rect">
            <a:avLst/>
          </a:prstGeom>
          <a:noFill/>
          <a:ln w="6350" cap="sq" cmpd="sng" algn="ctr">
            <a:solidFill>
              <a:schemeClr val="tx1">
                <a:lumMod val="75000"/>
                <a:lumOff val="25000"/>
              </a:schemeClr>
            </a:solidFill>
            <a:prstDash val="solid"/>
            <a:miter lim="800000"/>
          </a:ln>
          <a:effectLst/>
        </p:spPr>
      </p:sp>
      <p:sp>
        <p:nvSpPr>
          <p:cNvPr id="7" name="Rectangle 6">
            <a:extLst>
              <a:ext uri="{FF2B5EF4-FFF2-40B4-BE49-F238E27FC236}">
                <a16:creationId xmlns:a16="http://schemas.microsoft.com/office/drawing/2014/main" id="{61059FCD-2218-5BB2-9578-C151E822B618}"/>
              </a:ext>
            </a:extLst>
          </p:cNvPr>
          <p:cNvSpPr/>
          <p:nvPr/>
        </p:nvSpPr>
        <p:spPr>
          <a:xfrm>
            <a:off x="3794125" y="1268413"/>
            <a:ext cx="1555750" cy="6397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 name="Group 11">
            <a:extLst>
              <a:ext uri="{FF2B5EF4-FFF2-40B4-BE49-F238E27FC236}">
                <a16:creationId xmlns:a16="http://schemas.microsoft.com/office/drawing/2014/main" id="{C1E6CB6B-D617-DE5E-6E0D-25C78CD3EA49}"/>
              </a:ext>
            </a:extLst>
          </p:cNvPr>
          <p:cNvGrpSpPr>
            <a:grpSpLocks/>
          </p:cNvGrpSpPr>
          <p:nvPr/>
        </p:nvGrpSpPr>
        <p:grpSpPr bwMode="auto">
          <a:xfrm>
            <a:off x="3886200" y="1268413"/>
            <a:ext cx="1371600" cy="547687"/>
            <a:chOff x="5318306" y="1386268"/>
            <a:chExt cx="1567331" cy="645295"/>
          </a:xfrm>
        </p:grpSpPr>
        <p:cxnSp>
          <p:nvCxnSpPr>
            <p:cNvPr id="9" name="Straight Connector 8">
              <a:extLst>
                <a:ext uri="{FF2B5EF4-FFF2-40B4-BE49-F238E27FC236}">
                  <a16:creationId xmlns:a16="http://schemas.microsoft.com/office/drawing/2014/main" id="{2E584177-FEB0-DEA5-6AB5-8449A5270EFE}"/>
                </a:ext>
              </a:extLst>
            </p:cNvPr>
            <p:cNvCxnSpPr/>
            <p:nvPr/>
          </p:nvCxnSpPr>
          <p:spPr>
            <a:xfrm>
              <a:off x="5318306" y="1386268"/>
              <a:ext cx="0" cy="639684"/>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C5B41D8-7656-C379-E319-03648DD1601A}"/>
                </a:ext>
              </a:extLst>
            </p:cNvPr>
            <p:cNvCxnSpPr/>
            <p:nvPr/>
          </p:nvCxnSpPr>
          <p:spPr>
            <a:xfrm>
              <a:off x="6885637" y="1386268"/>
              <a:ext cx="0" cy="639684"/>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945D869-C1F8-8819-8B0D-811AD2CC307B}"/>
                </a:ext>
              </a:extLst>
            </p:cNvPr>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172718" y="4682062"/>
            <a:ext cx="6803136" cy="502920"/>
          </a:xfrm>
        </p:spPr>
        <p:txBody>
          <a:bodyPr>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Date Placeholder 3">
            <a:extLst>
              <a:ext uri="{FF2B5EF4-FFF2-40B4-BE49-F238E27FC236}">
                <a16:creationId xmlns:a16="http://schemas.microsoft.com/office/drawing/2014/main" id="{84B00D6B-67DF-E229-3622-479B30114EFA}"/>
              </a:ext>
            </a:extLst>
          </p:cNvPr>
          <p:cNvSpPr>
            <a:spLocks noGrp="1"/>
          </p:cNvSpPr>
          <p:nvPr>
            <p:ph type="dt" sz="half" idx="10"/>
          </p:nvPr>
        </p:nvSpPr>
        <p:spPr>
          <a:xfrm>
            <a:off x="3932238" y="1325563"/>
            <a:ext cx="1279525" cy="457200"/>
          </a:xfrm>
        </p:spPr>
        <p:txBody>
          <a:bodyPr/>
          <a:lstStyle>
            <a:lvl1pPr algn="ctr">
              <a:defRPr lang="en-US" sz="1100" kern="1200" spc="0" baseline="0" smtClean="0">
                <a:solidFill>
                  <a:schemeClr val="tx1"/>
                </a:solidFill>
                <a:latin typeface="+mn-lt"/>
                <a:ea typeface="+mn-ea"/>
                <a:cs typeface="+mn-cs"/>
              </a:defRPr>
            </a:lvl1pPr>
          </a:lstStyle>
          <a:p>
            <a:pPr>
              <a:defRPr/>
            </a:pPr>
            <a:fld id="{CCDCB450-341D-43F0-B360-4A0785CFFC4E}" type="datetimeFigureOut">
              <a:rPr/>
              <a:pPr>
                <a:defRPr/>
              </a:pPr>
              <a:t>3/23/2024</a:t>
            </a:fld>
            <a:endParaRPr dirty="0"/>
          </a:p>
        </p:txBody>
      </p:sp>
      <p:sp>
        <p:nvSpPr>
          <p:cNvPr id="13" name="Footer Placeholder 4">
            <a:extLst>
              <a:ext uri="{FF2B5EF4-FFF2-40B4-BE49-F238E27FC236}">
                <a16:creationId xmlns:a16="http://schemas.microsoft.com/office/drawing/2014/main" id="{960B927F-3EC3-950D-6442-0619FF3F9A31}"/>
              </a:ext>
            </a:extLst>
          </p:cNvPr>
          <p:cNvSpPr>
            <a:spLocks noGrp="1"/>
          </p:cNvSpPr>
          <p:nvPr>
            <p:ph type="ftr" sz="quarter" idx="11"/>
          </p:nvPr>
        </p:nvSpPr>
        <p:spPr>
          <a:xfrm>
            <a:off x="1104900" y="5211763"/>
            <a:ext cx="4430713" cy="228600"/>
          </a:xfrm>
        </p:spPr>
        <p:txBody>
          <a:bodyPr/>
          <a:lstStyle>
            <a:lvl1pPr algn="l">
              <a:defRPr/>
            </a:lvl1pPr>
          </a:lstStyle>
          <a:p>
            <a:pPr>
              <a:defRPr/>
            </a:pPr>
            <a:endParaRPr lang="en-US"/>
          </a:p>
        </p:txBody>
      </p:sp>
      <p:sp>
        <p:nvSpPr>
          <p:cNvPr id="14" name="Slide Number Placeholder 5">
            <a:extLst>
              <a:ext uri="{FF2B5EF4-FFF2-40B4-BE49-F238E27FC236}">
                <a16:creationId xmlns:a16="http://schemas.microsoft.com/office/drawing/2014/main" id="{1906E034-7468-ED23-2423-9F02FE9C8649}"/>
              </a:ext>
            </a:extLst>
          </p:cNvPr>
          <p:cNvSpPr>
            <a:spLocks noGrp="1"/>
          </p:cNvSpPr>
          <p:nvPr>
            <p:ph type="sldNum" sz="quarter" idx="12"/>
          </p:nvPr>
        </p:nvSpPr>
        <p:spPr>
          <a:xfrm>
            <a:off x="6453188" y="5211763"/>
            <a:ext cx="1584325" cy="228600"/>
          </a:xfrm>
        </p:spPr>
        <p:txBody>
          <a:bodyPr/>
          <a:lstStyle>
            <a:lvl1pPr>
              <a:defRPr/>
            </a:lvl1pPr>
          </a:lstStyle>
          <a:p>
            <a:pPr>
              <a:defRPr/>
            </a:pPr>
            <a:fld id="{2B8BA44C-6161-4756-B301-DDE5A09F66E0}" type="slidenum">
              <a:rPr lang="en-US" altLang="en-US"/>
              <a:pPr>
                <a:defRPr/>
              </a:pPr>
              <a:t>‹#›</a:t>
            </a:fld>
            <a:endParaRPr lang="en-US" altLang="en-US"/>
          </a:p>
        </p:txBody>
      </p:sp>
    </p:spTree>
    <p:extLst>
      <p:ext uri="{BB962C8B-B14F-4D97-AF65-F5344CB8AC3E}">
        <p14:creationId xmlns:p14="http://schemas.microsoft.com/office/powerpoint/2010/main" val="251088858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C6595728-D56C-2DB8-BE6F-399D94977E18}"/>
              </a:ext>
            </a:extLst>
          </p:cNvPr>
          <p:cNvSpPr>
            <a:spLocks noGrp="1"/>
          </p:cNvSpPr>
          <p:nvPr>
            <p:ph type="dt" sz="half" idx="10"/>
          </p:nvPr>
        </p:nvSpPr>
        <p:spPr/>
        <p:txBody>
          <a:bodyPr/>
          <a:lstStyle>
            <a:lvl1pPr>
              <a:defRPr/>
            </a:lvl1pPr>
          </a:lstStyle>
          <a:p>
            <a:pPr>
              <a:defRPr/>
            </a:pPr>
            <a:fld id="{BC26360B-B3C8-4D48-B22D-44A3A54F2857}" type="datetimeFigureOut">
              <a:rPr lang="en-US"/>
              <a:pPr>
                <a:defRPr/>
              </a:pPr>
              <a:t>3/23/2024</a:t>
            </a:fld>
            <a:endParaRPr lang="en-US" dirty="0"/>
          </a:p>
        </p:txBody>
      </p:sp>
      <p:sp>
        <p:nvSpPr>
          <p:cNvPr id="6" name="Footer Placeholder 4">
            <a:extLst>
              <a:ext uri="{FF2B5EF4-FFF2-40B4-BE49-F238E27FC236}">
                <a16:creationId xmlns:a16="http://schemas.microsoft.com/office/drawing/2014/main" id="{7D3A5735-5A80-8B2B-DF6E-42C137DA017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40CDEE4-AE6F-6105-EC37-AE1C9B2F4207}"/>
              </a:ext>
            </a:extLst>
          </p:cNvPr>
          <p:cNvSpPr>
            <a:spLocks noGrp="1"/>
          </p:cNvSpPr>
          <p:nvPr>
            <p:ph type="sldNum" sz="quarter" idx="12"/>
          </p:nvPr>
        </p:nvSpPr>
        <p:spPr/>
        <p:txBody>
          <a:bodyPr/>
          <a:lstStyle>
            <a:lvl1pPr>
              <a:defRPr/>
            </a:lvl1pPr>
          </a:lstStyle>
          <a:p>
            <a:pPr>
              <a:defRPr/>
            </a:pPr>
            <a:fld id="{1DE9B844-33F3-4D6B-952A-2256B2CCF8DE}" type="slidenum">
              <a:rPr lang="en-US" altLang="en-US"/>
              <a:pPr>
                <a:defRPr/>
              </a:pPr>
              <a:t>‹#›</a:t>
            </a:fld>
            <a:endParaRPr lang="en-US" altLang="en-US"/>
          </a:p>
        </p:txBody>
      </p:sp>
    </p:spTree>
    <p:extLst>
      <p:ext uri="{BB962C8B-B14F-4D97-AF65-F5344CB8AC3E}">
        <p14:creationId xmlns:p14="http://schemas.microsoft.com/office/powerpoint/2010/main" val="2051526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6175275-11B7-0AA0-3368-5CF568EB2956}"/>
              </a:ext>
            </a:extLst>
          </p:cNvPr>
          <p:cNvSpPr>
            <a:spLocks noGrp="1"/>
          </p:cNvSpPr>
          <p:nvPr>
            <p:ph type="dt" sz="half" idx="10"/>
          </p:nvPr>
        </p:nvSpPr>
        <p:spPr/>
        <p:txBody>
          <a:bodyPr/>
          <a:lstStyle>
            <a:lvl1pPr>
              <a:defRPr/>
            </a:lvl1pPr>
          </a:lstStyle>
          <a:p>
            <a:pPr>
              <a:defRPr/>
            </a:pPr>
            <a:fld id="{EDC88B08-6647-43A6-926B-BB5067EAC2AF}" type="datetimeFigureOut">
              <a:rPr lang="en-US"/>
              <a:pPr>
                <a:defRPr/>
              </a:pPr>
              <a:t>3/23/2024</a:t>
            </a:fld>
            <a:endParaRPr lang="en-US" dirty="0"/>
          </a:p>
        </p:txBody>
      </p:sp>
      <p:sp>
        <p:nvSpPr>
          <p:cNvPr id="8" name="Footer Placeholder 4">
            <a:extLst>
              <a:ext uri="{FF2B5EF4-FFF2-40B4-BE49-F238E27FC236}">
                <a16:creationId xmlns:a16="http://schemas.microsoft.com/office/drawing/2014/main" id="{C93F0CC8-C99F-12D7-3359-D1F012272B8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1B7F858-9145-FCE7-8E51-C1C6FBA7258D}"/>
              </a:ext>
            </a:extLst>
          </p:cNvPr>
          <p:cNvSpPr>
            <a:spLocks noGrp="1"/>
          </p:cNvSpPr>
          <p:nvPr>
            <p:ph type="sldNum" sz="quarter" idx="12"/>
          </p:nvPr>
        </p:nvSpPr>
        <p:spPr/>
        <p:txBody>
          <a:bodyPr/>
          <a:lstStyle>
            <a:lvl1pPr>
              <a:defRPr/>
            </a:lvl1pPr>
          </a:lstStyle>
          <a:p>
            <a:pPr>
              <a:defRPr/>
            </a:pPr>
            <a:fld id="{CD554131-2501-4ACD-BB92-80BFDD3EFA98}" type="slidenum">
              <a:rPr lang="en-US" altLang="en-US"/>
              <a:pPr>
                <a:defRPr/>
              </a:pPr>
              <a:t>‹#›</a:t>
            </a:fld>
            <a:endParaRPr lang="en-US" altLang="en-US"/>
          </a:p>
        </p:txBody>
      </p:sp>
    </p:spTree>
    <p:extLst>
      <p:ext uri="{BB962C8B-B14F-4D97-AF65-F5344CB8AC3E}">
        <p14:creationId xmlns:p14="http://schemas.microsoft.com/office/powerpoint/2010/main" val="2580542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0F880A0D-EC83-0F42-99D3-6C69D7AAD33A}"/>
              </a:ext>
            </a:extLst>
          </p:cNvPr>
          <p:cNvSpPr>
            <a:spLocks noGrp="1"/>
          </p:cNvSpPr>
          <p:nvPr>
            <p:ph type="dt" sz="half" idx="10"/>
          </p:nvPr>
        </p:nvSpPr>
        <p:spPr/>
        <p:txBody>
          <a:bodyPr/>
          <a:lstStyle>
            <a:lvl1pPr>
              <a:defRPr/>
            </a:lvl1pPr>
          </a:lstStyle>
          <a:p>
            <a:pPr>
              <a:defRPr/>
            </a:pPr>
            <a:fld id="{CC8C09C0-B0A3-478E-9395-AF46DAD994C2}" type="datetimeFigureOut">
              <a:rPr lang="en-US"/>
              <a:pPr>
                <a:defRPr/>
              </a:pPr>
              <a:t>3/23/2024</a:t>
            </a:fld>
            <a:endParaRPr lang="en-US" dirty="0"/>
          </a:p>
        </p:txBody>
      </p:sp>
      <p:sp>
        <p:nvSpPr>
          <p:cNvPr id="4" name="Footer Placeholder 4">
            <a:extLst>
              <a:ext uri="{FF2B5EF4-FFF2-40B4-BE49-F238E27FC236}">
                <a16:creationId xmlns:a16="http://schemas.microsoft.com/office/drawing/2014/main" id="{4FD2C88C-5561-FE35-AB33-84BE33B7261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4C7C7A4-0FF4-E67F-4A84-D3C5C186B54F}"/>
              </a:ext>
            </a:extLst>
          </p:cNvPr>
          <p:cNvSpPr>
            <a:spLocks noGrp="1"/>
          </p:cNvSpPr>
          <p:nvPr>
            <p:ph type="sldNum" sz="quarter" idx="12"/>
          </p:nvPr>
        </p:nvSpPr>
        <p:spPr/>
        <p:txBody>
          <a:bodyPr/>
          <a:lstStyle>
            <a:lvl1pPr>
              <a:defRPr/>
            </a:lvl1pPr>
          </a:lstStyle>
          <a:p>
            <a:pPr>
              <a:defRPr/>
            </a:pPr>
            <a:fld id="{F45B581D-018F-4E62-AFF7-DAC0CC91E9B1}" type="slidenum">
              <a:rPr lang="en-US" altLang="en-US"/>
              <a:pPr>
                <a:defRPr/>
              </a:pPr>
              <a:t>‹#›</a:t>
            </a:fld>
            <a:endParaRPr lang="en-US" altLang="en-US"/>
          </a:p>
        </p:txBody>
      </p:sp>
    </p:spTree>
    <p:extLst>
      <p:ext uri="{BB962C8B-B14F-4D97-AF65-F5344CB8AC3E}">
        <p14:creationId xmlns:p14="http://schemas.microsoft.com/office/powerpoint/2010/main" val="313241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7822A09-8C1D-3E08-8530-F682F558BA2B}"/>
              </a:ext>
            </a:extLst>
          </p:cNvPr>
          <p:cNvSpPr>
            <a:spLocks noGrp="1"/>
          </p:cNvSpPr>
          <p:nvPr>
            <p:ph type="dt" sz="half" idx="10"/>
          </p:nvPr>
        </p:nvSpPr>
        <p:spPr/>
        <p:txBody>
          <a:bodyPr/>
          <a:lstStyle>
            <a:lvl1pPr>
              <a:defRPr/>
            </a:lvl1pPr>
          </a:lstStyle>
          <a:p>
            <a:pPr>
              <a:defRPr/>
            </a:pPr>
            <a:fld id="{FC92A73C-5BA9-4170-9C56-2F752D9D1D6B}" type="datetimeFigureOut">
              <a:rPr lang="en-US"/>
              <a:pPr>
                <a:defRPr/>
              </a:pPr>
              <a:t>3/23/2024</a:t>
            </a:fld>
            <a:endParaRPr lang="en-US" dirty="0"/>
          </a:p>
        </p:txBody>
      </p:sp>
      <p:sp>
        <p:nvSpPr>
          <p:cNvPr id="3" name="Footer Placeholder 4">
            <a:extLst>
              <a:ext uri="{FF2B5EF4-FFF2-40B4-BE49-F238E27FC236}">
                <a16:creationId xmlns:a16="http://schemas.microsoft.com/office/drawing/2014/main" id="{122F8FA3-A953-DC3C-53FA-4AB656DAFBD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3BF30D4-A834-7E17-ACE1-3EA7A6EB1683}"/>
              </a:ext>
            </a:extLst>
          </p:cNvPr>
          <p:cNvSpPr>
            <a:spLocks noGrp="1"/>
          </p:cNvSpPr>
          <p:nvPr>
            <p:ph type="sldNum" sz="quarter" idx="12"/>
          </p:nvPr>
        </p:nvSpPr>
        <p:spPr/>
        <p:txBody>
          <a:bodyPr/>
          <a:lstStyle>
            <a:lvl1pPr>
              <a:defRPr/>
            </a:lvl1pPr>
          </a:lstStyle>
          <a:p>
            <a:pPr>
              <a:defRPr/>
            </a:pPr>
            <a:fld id="{DA3DBF33-1138-4404-974E-13691D8E3E0A}" type="slidenum">
              <a:rPr lang="en-US" altLang="en-US"/>
              <a:pPr>
                <a:defRPr/>
              </a:pPr>
              <a:t>‹#›</a:t>
            </a:fld>
            <a:endParaRPr lang="en-US" altLang="en-US"/>
          </a:p>
        </p:txBody>
      </p:sp>
    </p:spTree>
    <p:extLst>
      <p:ext uri="{BB962C8B-B14F-4D97-AF65-F5344CB8AC3E}">
        <p14:creationId xmlns:p14="http://schemas.microsoft.com/office/powerpoint/2010/main" val="256761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309742E-51DA-BCA7-C413-C422CCA0254B}"/>
              </a:ext>
            </a:extLst>
          </p:cNvPr>
          <p:cNvSpPr/>
          <p:nvPr/>
        </p:nvSpPr>
        <p:spPr>
          <a:xfrm>
            <a:off x="184150" y="173038"/>
            <a:ext cx="6399213" cy="65119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F100BDE7-8283-CE72-492E-45A0E6BBCE97}"/>
              </a:ext>
            </a:extLst>
          </p:cNvPr>
          <p:cNvSpPr/>
          <p:nvPr/>
        </p:nvSpPr>
        <p:spPr>
          <a:xfrm>
            <a:off x="6765925" y="173038"/>
            <a:ext cx="2193925" cy="6511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a:extLst>
              <a:ext uri="{FF2B5EF4-FFF2-40B4-BE49-F238E27FC236}">
                <a16:creationId xmlns:a16="http://schemas.microsoft.com/office/drawing/2014/main" id="{502A5050-DC52-0AFF-53D1-78BBD83DB39F}"/>
              </a:ext>
            </a:extLst>
          </p:cNvPr>
          <p:cNvSpPr/>
          <p:nvPr/>
        </p:nvSpPr>
        <p:spPr>
          <a:xfrm>
            <a:off x="6867525" y="274638"/>
            <a:ext cx="1989138" cy="6308725"/>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E4D24400-AE2C-BC9C-400C-A7CF96B2C5B7}"/>
              </a:ext>
            </a:extLst>
          </p:cNvPr>
          <p:cNvSpPr>
            <a:spLocks noGrp="1"/>
          </p:cNvSpPr>
          <p:nvPr>
            <p:ph type="dt" sz="half" idx="10"/>
          </p:nvPr>
        </p:nvSpPr>
        <p:spPr/>
        <p:txBody>
          <a:bodyPr/>
          <a:lstStyle>
            <a:lvl1pPr>
              <a:defRPr/>
            </a:lvl1pPr>
          </a:lstStyle>
          <a:p>
            <a:pPr>
              <a:defRPr/>
            </a:pPr>
            <a:fld id="{8074D1E9-4597-4A39-88F5-36C1565E3B45}" type="datetimeFigureOut">
              <a:rPr lang="en-US"/>
              <a:pPr>
                <a:defRPr/>
              </a:pPr>
              <a:t>3/23/2024</a:t>
            </a:fld>
            <a:endParaRPr lang="en-US" dirty="0"/>
          </a:p>
        </p:txBody>
      </p:sp>
      <p:sp>
        <p:nvSpPr>
          <p:cNvPr id="9" name="Footer Placeholder 8">
            <a:extLst>
              <a:ext uri="{FF2B5EF4-FFF2-40B4-BE49-F238E27FC236}">
                <a16:creationId xmlns:a16="http://schemas.microsoft.com/office/drawing/2014/main" id="{74F42168-9563-0A13-7455-2BBCB42A977D}"/>
              </a:ext>
            </a:extLst>
          </p:cNvPr>
          <p:cNvSpPr>
            <a:spLocks noGrp="1"/>
          </p:cNvSpPr>
          <p:nvPr>
            <p:ph type="ftr" sz="quarter" idx="11"/>
          </p:nvPr>
        </p:nvSpPr>
        <p:spPr/>
        <p:txBody>
          <a:bodyPr/>
          <a:lstStyle>
            <a:lvl1pPr algn="r">
              <a:defRPr/>
            </a:lvl1pPr>
          </a:lstStyle>
          <a:p>
            <a:pPr>
              <a:defRPr/>
            </a:pPr>
            <a:endParaRPr lang="en-US"/>
          </a:p>
        </p:txBody>
      </p:sp>
      <p:sp>
        <p:nvSpPr>
          <p:cNvPr id="10" name="Slide Number Placeholder 10">
            <a:extLst>
              <a:ext uri="{FF2B5EF4-FFF2-40B4-BE49-F238E27FC236}">
                <a16:creationId xmlns:a16="http://schemas.microsoft.com/office/drawing/2014/main" id="{9E7EBBBE-6BF5-4E23-6343-B1B3FA923659}"/>
              </a:ext>
            </a:extLst>
          </p:cNvPr>
          <p:cNvSpPr>
            <a:spLocks noGrp="1"/>
          </p:cNvSpPr>
          <p:nvPr>
            <p:ph type="sldNum" sz="quarter" idx="12"/>
          </p:nvPr>
        </p:nvSpPr>
        <p:spPr>
          <a:xfrm>
            <a:off x="7794625" y="6310313"/>
            <a:ext cx="1098550" cy="274637"/>
          </a:xfrm>
        </p:spPr>
        <p:txBody>
          <a:bodyPr/>
          <a:lstStyle>
            <a:lvl1pPr>
              <a:defRPr smtClean="0">
                <a:solidFill>
                  <a:srgbClr val="FFFFFF"/>
                </a:solidFill>
              </a:defRPr>
            </a:lvl1pPr>
          </a:lstStyle>
          <a:p>
            <a:pPr>
              <a:defRPr/>
            </a:pPr>
            <a:fld id="{D79B8DB2-B66B-48F8-89AF-39C45FF87A37}" type="slidenum">
              <a:rPr lang="en-US" altLang="en-US"/>
              <a:pPr>
                <a:defRPr/>
              </a:pPr>
              <a:t>‹#›</a:t>
            </a:fld>
            <a:endParaRPr lang="en-US" altLang="en-US"/>
          </a:p>
        </p:txBody>
      </p:sp>
    </p:spTree>
    <p:extLst>
      <p:ext uri="{BB962C8B-B14F-4D97-AF65-F5344CB8AC3E}">
        <p14:creationId xmlns:p14="http://schemas.microsoft.com/office/powerpoint/2010/main" val="812858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587B3F7-0310-4B52-F21A-CBA166EA0400}"/>
              </a:ext>
            </a:extLst>
          </p:cNvPr>
          <p:cNvSpPr/>
          <p:nvPr/>
        </p:nvSpPr>
        <p:spPr>
          <a:xfrm>
            <a:off x="6765925" y="173038"/>
            <a:ext cx="2193925" cy="6511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874C7D7B-E701-B9F8-ADD5-6D5769595847}"/>
              </a:ext>
            </a:extLst>
          </p:cNvPr>
          <p:cNvSpPr/>
          <p:nvPr/>
        </p:nvSpPr>
        <p:spPr>
          <a:xfrm>
            <a:off x="6867525" y="274638"/>
            <a:ext cx="1989138" cy="6308725"/>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1AE4E52F-40F6-D569-ADA4-5F3B7CBB1ECB}"/>
              </a:ext>
            </a:extLst>
          </p:cNvPr>
          <p:cNvSpPr>
            <a:spLocks noGrp="1"/>
          </p:cNvSpPr>
          <p:nvPr>
            <p:ph type="dt" sz="half" idx="10"/>
          </p:nvPr>
        </p:nvSpPr>
        <p:spPr/>
        <p:txBody>
          <a:bodyPr/>
          <a:lstStyle>
            <a:lvl1pPr>
              <a:defRPr smtClean="0">
                <a:solidFill>
                  <a:srgbClr val="FFFFFF"/>
                </a:solidFill>
                <a:effectLst>
                  <a:outerShdw blurRad="12700" dist="6350" dir="2700000" algn="tl" rotWithShape="0">
                    <a:prstClr val="black">
                      <a:alpha val="40000"/>
                    </a:prstClr>
                  </a:outerShdw>
                </a:effectLst>
              </a:defRPr>
            </a:lvl1pPr>
          </a:lstStyle>
          <a:p>
            <a:pPr>
              <a:defRPr/>
            </a:pPr>
            <a:fld id="{959A43B1-A8ED-4107-9E31-A3C7133068B0}" type="datetimeFigureOut">
              <a:rPr lang="en-US"/>
              <a:pPr>
                <a:defRPr/>
              </a:pPr>
              <a:t>3/23/2024</a:t>
            </a:fld>
            <a:endParaRPr lang="en-US" dirty="0"/>
          </a:p>
        </p:txBody>
      </p:sp>
      <p:sp>
        <p:nvSpPr>
          <p:cNvPr id="8" name="Footer Placeholder 5">
            <a:extLst>
              <a:ext uri="{FF2B5EF4-FFF2-40B4-BE49-F238E27FC236}">
                <a16:creationId xmlns:a16="http://schemas.microsoft.com/office/drawing/2014/main" id="{AB22F9C8-705B-B20B-28B7-79FDCD5A8B49}"/>
              </a:ext>
            </a:extLst>
          </p:cNvPr>
          <p:cNvSpPr>
            <a:spLocks noGrp="1"/>
          </p:cNvSpPr>
          <p:nvPr>
            <p:ph type="ftr" sz="quarter" idx="11"/>
          </p:nvPr>
        </p:nvSpPr>
        <p:spPr/>
        <p:txBody>
          <a:bodyPr/>
          <a:lstStyle>
            <a:lvl1pPr marL="0" algn="r" defTabSz="914400" rtl="0" eaLnBrk="1" latinLnBrk="0" hangingPunct="1">
              <a:defRPr lang="en-US" sz="900" kern="1200">
                <a:solidFill>
                  <a:srgbClr val="FFFFFF"/>
                </a:solidFill>
                <a:effectLst>
                  <a:outerShdw blurRad="12700" dist="6350" dir="2700000" algn="tl" rotWithShape="0">
                    <a:prstClr val="black">
                      <a:alpha val="40000"/>
                    </a:prstClr>
                  </a:outerShdw>
                </a:effectLst>
                <a:latin typeface="+mn-lt"/>
                <a:ea typeface="+mn-ea"/>
                <a:cs typeface="+mn-cs"/>
              </a:defRPr>
            </a:lvl1pPr>
          </a:lstStyle>
          <a:p>
            <a:pPr>
              <a:defRPr/>
            </a:pPr>
            <a:endParaRPr/>
          </a:p>
        </p:txBody>
      </p:sp>
      <p:sp>
        <p:nvSpPr>
          <p:cNvPr id="9" name="Slide Number Placeholder 6">
            <a:extLst>
              <a:ext uri="{FF2B5EF4-FFF2-40B4-BE49-F238E27FC236}">
                <a16:creationId xmlns:a16="http://schemas.microsoft.com/office/drawing/2014/main" id="{99C0CCE4-2CAF-EFDA-9EB6-07562FE0DDEA}"/>
              </a:ext>
            </a:extLst>
          </p:cNvPr>
          <p:cNvSpPr>
            <a:spLocks noGrp="1"/>
          </p:cNvSpPr>
          <p:nvPr>
            <p:ph type="sldNum" sz="quarter" idx="12"/>
          </p:nvPr>
        </p:nvSpPr>
        <p:spPr>
          <a:xfrm>
            <a:off x="7797800" y="6308725"/>
            <a:ext cx="1096963" cy="274638"/>
          </a:xfrm>
        </p:spPr>
        <p:txBody>
          <a:bodyPr/>
          <a:lstStyle>
            <a:lvl1pPr>
              <a:defRPr smtClean="0">
                <a:solidFill>
                  <a:srgbClr val="FFFFFF"/>
                </a:solidFill>
              </a:defRPr>
            </a:lvl1pPr>
          </a:lstStyle>
          <a:p>
            <a:pPr>
              <a:defRPr/>
            </a:pPr>
            <a:fld id="{FF8E51A4-160C-41AF-BFD7-508394032554}" type="slidenum">
              <a:rPr lang="en-US" altLang="en-US"/>
              <a:pPr>
                <a:defRPr/>
              </a:pPr>
              <a:t>‹#›</a:t>
            </a:fld>
            <a:endParaRPr lang="en-US" altLang="en-US"/>
          </a:p>
        </p:txBody>
      </p:sp>
    </p:spTree>
    <p:extLst>
      <p:ext uri="{BB962C8B-B14F-4D97-AF65-F5344CB8AC3E}">
        <p14:creationId xmlns:p14="http://schemas.microsoft.com/office/powerpoint/2010/main" val="1153650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51C5775-A5B2-ACEE-28E8-EA98690E9D38}"/>
              </a:ext>
            </a:extLst>
          </p:cNvPr>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1029" name="Title Placeholder 1">
            <a:extLst>
              <a:ext uri="{FF2B5EF4-FFF2-40B4-BE49-F238E27FC236}">
                <a16:creationId xmlns:a16="http://schemas.microsoft.com/office/drawing/2014/main" id="{111E2535-EFD6-6935-4A9E-F539D8BF9A36}"/>
              </a:ext>
            </a:extLst>
          </p:cNvPr>
          <p:cNvSpPr>
            <a:spLocks noGrp="1" noChangeArrowheads="1"/>
          </p:cNvSpPr>
          <p:nvPr>
            <p:ph type="title"/>
          </p:nvPr>
        </p:nvSpPr>
        <p:spPr bwMode="auto">
          <a:xfrm>
            <a:off x="731838" y="642938"/>
            <a:ext cx="76803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id="{A654EB25-BCAF-1F42-1300-067908662FC4}"/>
              </a:ext>
            </a:extLst>
          </p:cNvPr>
          <p:cNvSpPr>
            <a:spLocks noGrp="1" noChangeArrowheads="1"/>
          </p:cNvSpPr>
          <p:nvPr>
            <p:ph type="body" idx="1"/>
          </p:nvPr>
        </p:nvSpPr>
        <p:spPr bwMode="auto">
          <a:xfrm>
            <a:off x="731838" y="2103438"/>
            <a:ext cx="7680325" cy="393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70C0C60-C3B7-9937-A693-68C38BDB4AD5}"/>
              </a:ext>
            </a:extLst>
          </p:cNvPr>
          <p:cNvSpPr>
            <a:spLocks noGrp="1"/>
          </p:cNvSpPr>
          <p:nvPr>
            <p:ph type="dt" sz="half" idx="2"/>
          </p:nvPr>
        </p:nvSpPr>
        <p:spPr>
          <a:xfrm>
            <a:off x="234950" y="6308725"/>
            <a:ext cx="2057400" cy="274638"/>
          </a:xfrm>
          <a:prstGeom prst="rect">
            <a:avLst/>
          </a:prstGeom>
        </p:spPr>
        <p:txBody>
          <a:bodyPr vert="horz" lIns="91440" tIns="45720" rIns="91440" bIns="45720" rtlCol="0" anchor="b"/>
          <a:lstStyle>
            <a:lvl1pPr algn="l" eaLnBrk="1" fontAlgn="auto" hangingPunct="1">
              <a:spcBef>
                <a:spcPts val="0"/>
              </a:spcBef>
              <a:spcAft>
                <a:spcPts val="0"/>
              </a:spcAft>
              <a:defRPr sz="900" smtClean="0">
                <a:solidFill>
                  <a:schemeClr val="tx1">
                    <a:lumMod val="75000"/>
                    <a:lumOff val="25000"/>
                  </a:schemeClr>
                </a:solidFill>
                <a:latin typeface="+mn-lt"/>
              </a:defRPr>
            </a:lvl1pPr>
          </a:lstStyle>
          <a:p>
            <a:pPr>
              <a:defRPr/>
            </a:pPr>
            <a:fld id="{F03A89EB-3D68-4FA3-93EC-4D16AEEC0CCF}" type="datetimeFigureOut">
              <a:rPr lang="en-US"/>
              <a:pPr>
                <a:defRPr/>
              </a:pPr>
              <a:t>3/23/2024</a:t>
            </a:fld>
            <a:endParaRPr lang="en-US" dirty="0"/>
          </a:p>
        </p:txBody>
      </p:sp>
      <p:sp>
        <p:nvSpPr>
          <p:cNvPr id="5" name="Footer Placeholder 4">
            <a:extLst>
              <a:ext uri="{FF2B5EF4-FFF2-40B4-BE49-F238E27FC236}">
                <a16:creationId xmlns:a16="http://schemas.microsoft.com/office/drawing/2014/main" id="{C345855D-9124-7A7E-9A15-26FD74CFB81E}"/>
              </a:ext>
            </a:extLst>
          </p:cNvPr>
          <p:cNvSpPr>
            <a:spLocks noGrp="1"/>
          </p:cNvSpPr>
          <p:nvPr>
            <p:ph type="ftr" sz="quarter" idx="3"/>
          </p:nvPr>
        </p:nvSpPr>
        <p:spPr>
          <a:xfrm>
            <a:off x="2597150" y="6308725"/>
            <a:ext cx="3949700" cy="274638"/>
          </a:xfrm>
          <a:prstGeom prst="rect">
            <a:avLst/>
          </a:prstGeom>
        </p:spPr>
        <p:txBody>
          <a:bodyPr vert="horz" lIns="91440" tIns="45720" rIns="91440" bIns="45720" rtlCol="0" anchor="b"/>
          <a:lstStyle>
            <a:lvl1pPr algn="ctr" eaLnBrk="1" fontAlgn="auto" hangingPunct="1">
              <a:spcBef>
                <a:spcPts val="0"/>
              </a:spcBef>
              <a:spcAft>
                <a:spcPts val="0"/>
              </a:spcAft>
              <a:defRPr sz="900">
                <a:solidFill>
                  <a:schemeClr val="tx1">
                    <a:lumMod val="75000"/>
                    <a:lumOff val="2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A56FF2C9-82E9-6261-619B-7819BACE192B}"/>
              </a:ext>
            </a:extLst>
          </p:cNvPr>
          <p:cNvSpPr>
            <a:spLocks noGrp="1"/>
          </p:cNvSpPr>
          <p:nvPr>
            <p:ph type="sldNum" sz="quarter" idx="4"/>
          </p:nvPr>
        </p:nvSpPr>
        <p:spPr>
          <a:xfrm>
            <a:off x="7823200" y="6308725"/>
            <a:ext cx="1096963" cy="274638"/>
          </a:xfrm>
          <a:prstGeom prst="rect">
            <a:avLst/>
          </a:prstGeom>
        </p:spPr>
        <p:txBody>
          <a:bodyPr vert="horz" lIns="91440" tIns="45720" rIns="91440" bIns="45720" rtlCol="0" anchor="b"/>
          <a:lstStyle>
            <a:lvl1pPr algn="r" eaLnBrk="1" fontAlgn="auto" hangingPunct="1">
              <a:spcBef>
                <a:spcPts val="0"/>
              </a:spcBef>
              <a:spcAft>
                <a:spcPts val="0"/>
              </a:spcAft>
              <a:defRPr sz="900" smtClean="0">
                <a:solidFill>
                  <a:schemeClr val="tx1">
                    <a:lumMod val="75000"/>
                    <a:lumOff val="25000"/>
                  </a:schemeClr>
                </a:solidFill>
                <a:latin typeface="+mn-lt"/>
              </a:defRPr>
            </a:lvl1pPr>
          </a:lstStyle>
          <a:p>
            <a:pPr>
              <a:defRPr/>
            </a:pPr>
            <a:fld id="{E363BAA4-6A9F-4F4B-80C6-E3A1C11871C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3" r:id="rId1"/>
    <p:sldLayoutId id="2147483706" r:id="rId2"/>
    <p:sldLayoutId id="2147483714" r:id="rId3"/>
    <p:sldLayoutId id="2147483707" r:id="rId4"/>
    <p:sldLayoutId id="2147483708" r:id="rId5"/>
    <p:sldLayoutId id="2147483709" r:id="rId6"/>
    <p:sldLayoutId id="2147483710" r:id="rId7"/>
    <p:sldLayoutId id="2147483715" r:id="rId8"/>
    <p:sldLayoutId id="2147483716" r:id="rId9"/>
    <p:sldLayoutId id="2147483711" r:id="rId10"/>
    <p:sldLayoutId id="2147483712" r:id="rId11"/>
  </p:sldLayoutIdLst>
  <p:hf sldNum="0" hdr="0" ftr="0" dt="0"/>
  <p:txStyles>
    <p:titleStyle>
      <a:lvl1pPr algn="l" rtl="0" fontAlgn="base">
        <a:lnSpc>
          <a:spcPct val="90000"/>
        </a:lnSpc>
        <a:spcBef>
          <a:spcPct val="0"/>
        </a:spcBef>
        <a:spcAft>
          <a:spcPct val="0"/>
        </a:spcAft>
        <a:defRPr lang="en-US" sz="4000" kern="1200" dirty="0">
          <a:solidFill>
            <a:srgbClr val="262626"/>
          </a:solidFill>
          <a:latin typeface="+mj-lt"/>
          <a:ea typeface="+mn-ea"/>
          <a:cs typeface="+mn-cs"/>
        </a:defRPr>
      </a:lvl1pPr>
      <a:lvl2pPr algn="l" rtl="0" fontAlgn="base">
        <a:lnSpc>
          <a:spcPct val="90000"/>
        </a:lnSpc>
        <a:spcBef>
          <a:spcPct val="0"/>
        </a:spcBef>
        <a:spcAft>
          <a:spcPct val="0"/>
        </a:spcAft>
        <a:defRPr sz="4000">
          <a:solidFill>
            <a:srgbClr val="262626"/>
          </a:solidFill>
          <a:latin typeface="Century Gothic" panose="020B0502020202020204" pitchFamily="34" charset="0"/>
        </a:defRPr>
      </a:lvl2pPr>
      <a:lvl3pPr algn="l" rtl="0" fontAlgn="base">
        <a:lnSpc>
          <a:spcPct val="90000"/>
        </a:lnSpc>
        <a:spcBef>
          <a:spcPct val="0"/>
        </a:spcBef>
        <a:spcAft>
          <a:spcPct val="0"/>
        </a:spcAft>
        <a:defRPr sz="4000">
          <a:solidFill>
            <a:srgbClr val="262626"/>
          </a:solidFill>
          <a:latin typeface="Century Gothic" panose="020B0502020202020204" pitchFamily="34" charset="0"/>
        </a:defRPr>
      </a:lvl3pPr>
      <a:lvl4pPr algn="l" rtl="0" fontAlgn="base">
        <a:lnSpc>
          <a:spcPct val="90000"/>
        </a:lnSpc>
        <a:spcBef>
          <a:spcPct val="0"/>
        </a:spcBef>
        <a:spcAft>
          <a:spcPct val="0"/>
        </a:spcAft>
        <a:defRPr sz="4000">
          <a:solidFill>
            <a:srgbClr val="262626"/>
          </a:solidFill>
          <a:latin typeface="Century Gothic" panose="020B0502020202020204" pitchFamily="34" charset="0"/>
        </a:defRPr>
      </a:lvl4pPr>
      <a:lvl5pPr algn="l" rtl="0" fontAlgn="base">
        <a:lnSpc>
          <a:spcPct val="90000"/>
        </a:lnSpc>
        <a:spcBef>
          <a:spcPct val="0"/>
        </a:spcBef>
        <a:spcAft>
          <a:spcPct val="0"/>
        </a:spcAft>
        <a:defRPr sz="4000">
          <a:solidFill>
            <a:srgbClr val="262626"/>
          </a:solidFill>
          <a:latin typeface="Century Gothic" panose="020B0502020202020204" pitchFamily="34" charset="0"/>
        </a:defRPr>
      </a:lvl5pPr>
      <a:lvl6pPr marL="457200" algn="l" rtl="0" fontAlgn="base">
        <a:lnSpc>
          <a:spcPct val="90000"/>
        </a:lnSpc>
        <a:spcBef>
          <a:spcPct val="0"/>
        </a:spcBef>
        <a:spcAft>
          <a:spcPct val="0"/>
        </a:spcAft>
        <a:defRPr sz="4000">
          <a:solidFill>
            <a:srgbClr val="262626"/>
          </a:solidFill>
          <a:latin typeface="Century Gothic" panose="020B0502020202020204" pitchFamily="34" charset="0"/>
        </a:defRPr>
      </a:lvl6pPr>
      <a:lvl7pPr marL="914400" algn="l" rtl="0" fontAlgn="base">
        <a:lnSpc>
          <a:spcPct val="90000"/>
        </a:lnSpc>
        <a:spcBef>
          <a:spcPct val="0"/>
        </a:spcBef>
        <a:spcAft>
          <a:spcPct val="0"/>
        </a:spcAft>
        <a:defRPr sz="4000">
          <a:solidFill>
            <a:srgbClr val="262626"/>
          </a:solidFill>
          <a:latin typeface="Century Gothic" panose="020B0502020202020204" pitchFamily="34" charset="0"/>
        </a:defRPr>
      </a:lvl7pPr>
      <a:lvl8pPr marL="1371600" algn="l" rtl="0" fontAlgn="base">
        <a:lnSpc>
          <a:spcPct val="90000"/>
        </a:lnSpc>
        <a:spcBef>
          <a:spcPct val="0"/>
        </a:spcBef>
        <a:spcAft>
          <a:spcPct val="0"/>
        </a:spcAft>
        <a:defRPr sz="4000">
          <a:solidFill>
            <a:srgbClr val="262626"/>
          </a:solidFill>
          <a:latin typeface="Century Gothic" panose="020B0502020202020204" pitchFamily="34" charset="0"/>
        </a:defRPr>
      </a:lvl8pPr>
      <a:lvl9pPr marL="1828800" algn="l" rtl="0" fontAlgn="base">
        <a:lnSpc>
          <a:spcPct val="90000"/>
        </a:lnSpc>
        <a:spcBef>
          <a:spcPct val="0"/>
        </a:spcBef>
        <a:spcAft>
          <a:spcPct val="0"/>
        </a:spcAft>
        <a:defRPr sz="4000">
          <a:solidFill>
            <a:srgbClr val="262626"/>
          </a:solidFill>
          <a:latin typeface="Century Gothic" panose="020B0502020202020204" pitchFamily="34" charset="0"/>
        </a:defRPr>
      </a:lvl9pPr>
    </p:titleStyle>
    <p:bodyStyle>
      <a:lvl1pPr marL="182563" indent="-182563" algn="l" rtl="0" fontAlgn="base">
        <a:spcBef>
          <a:spcPts val="900"/>
        </a:spcBef>
        <a:spcAft>
          <a:spcPct val="0"/>
        </a:spcAft>
        <a:buClr>
          <a:srgbClr val="262626"/>
        </a:buClr>
        <a:buFont typeface="Garamond" panose="02020404030301010803" pitchFamily="18" charset="0"/>
        <a:buChar char="◦"/>
        <a:defRPr kern="1200">
          <a:solidFill>
            <a:schemeClr val="tx1"/>
          </a:solidFill>
          <a:latin typeface="+mn-lt"/>
          <a:ea typeface="+mn-ea"/>
          <a:cs typeface="+mn-cs"/>
        </a:defRPr>
      </a:lvl1pPr>
      <a:lvl2pPr marL="457200" indent="-182563" algn="l" rtl="0" fontAlgn="base">
        <a:spcBef>
          <a:spcPts val="500"/>
        </a:spcBef>
        <a:spcAft>
          <a:spcPct val="0"/>
        </a:spcAft>
        <a:buClr>
          <a:srgbClr val="262626"/>
        </a:buClr>
        <a:buFont typeface="Garamond" panose="02020404030301010803" pitchFamily="18" charset="0"/>
        <a:buChar char="◦"/>
        <a:defRPr sz="1600" kern="1200">
          <a:solidFill>
            <a:schemeClr val="tx1"/>
          </a:solidFill>
          <a:latin typeface="+mn-lt"/>
          <a:ea typeface="+mn-ea"/>
          <a:cs typeface="+mn-cs"/>
        </a:defRPr>
      </a:lvl2pPr>
      <a:lvl3pPr marL="730250" indent="-182563" algn="l" rtl="0" fontAlgn="base">
        <a:spcBef>
          <a:spcPts val="500"/>
        </a:spcBef>
        <a:spcAft>
          <a:spcPct val="0"/>
        </a:spcAft>
        <a:buClr>
          <a:srgbClr val="262626"/>
        </a:buClr>
        <a:buFont typeface="Garamond" panose="02020404030301010803" pitchFamily="18" charset="0"/>
        <a:buChar char="◦"/>
        <a:defRPr sz="1400" kern="1200">
          <a:solidFill>
            <a:schemeClr val="tx1"/>
          </a:solidFill>
          <a:latin typeface="+mn-lt"/>
          <a:ea typeface="+mn-ea"/>
          <a:cs typeface="+mn-cs"/>
        </a:defRPr>
      </a:lvl3pPr>
      <a:lvl4pPr marL="1004888" indent="-182563" algn="l" rtl="0" fontAlgn="base">
        <a:spcBef>
          <a:spcPts val="500"/>
        </a:spcBef>
        <a:spcAft>
          <a:spcPct val="0"/>
        </a:spcAft>
        <a:buClr>
          <a:srgbClr val="262626"/>
        </a:buClr>
        <a:buFont typeface="Garamond" panose="02020404030301010803" pitchFamily="18" charset="0"/>
        <a:buChar char="◦"/>
        <a:defRPr sz="1400" kern="1200">
          <a:solidFill>
            <a:schemeClr val="tx1"/>
          </a:solidFill>
          <a:latin typeface="+mn-lt"/>
          <a:ea typeface="+mn-ea"/>
          <a:cs typeface="+mn-cs"/>
        </a:defRPr>
      </a:lvl4pPr>
      <a:lvl5pPr marL="1279525" indent="-182563" algn="l" rtl="0" fontAlgn="base">
        <a:spcBef>
          <a:spcPts val="500"/>
        </a:spcBef>
        <a:spcAft>
          <a:spcPct val="0"/>
        </a:spcAft>
        <a:buClr>
          <a:srgbClr val="262626"/>
        </a:buClr>
        <a:buFont typeface="Garamond" panose="02020404030301010803"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A9E4-D7C1-24E9-222B-867C7362DEAB}"/>
              </a:ext>
            </a:extLst>
          </p:cNvPr>
          <p:cNvSpPr>
            <a:spLocks noGrp="1"/>
          </p:cNvSpPr>
          <p:nvPr>
            <p:ph type="ctrTitle"/>
          </p:nvPr>
        </p:nvSpPr>
        <p:spPr>
          <a:xfrm>
            <a:off x="1169987" y="2090738"/>
            <a:ext cx="6800850" cy="2590800"/>
          </a:xfrm>
        </p:spPr>
        <p:txBody>
          <a:bodyPr rtlCol="0"/>
          <a:lstStyle/>
          <a:p>
            <a:pPr fontAlgn="auto">
              <a:spcAft>
                <a:spcPts val="0"/>
              </a:spcAft>
              <a:defRPr/>
            </a:pPr>
            <a:r>
              <a:rPr b="1" dirty="0">
                <a:solidFill>
                  <a:schemeClr val="accent1">
                    <a:lumMod val="75000"/>
                  </a:schemeClr>
                </a:solidFill>
              </a:rPr>
              <a:t>GOD DEMANDS Repentance</a:t>
            </a:r>
          </a:p>
        </p:txBody>
      </p:sp>
      <p:sp>
        <p:nvSpPr>
          <p:cNvPr id="3" name="Subtitle 2">
            <a:extLst>
              <a:ext uri="{FF2B5EF4-FFF2-40B4-BE49-F238E27FC236}">
                <a16:creationId xmlns:a16="http://schemas.microsoft.com/office/drawing/2014/main" id="{49582DA8-E055-F05A-F9AD-9DA730AF8C65}"/>
              </a:ext>
            </a:extLst>
          </p:cNvPr>
          <p:cNvSpPr>
            <a:spLocks noGrp="1"/>
          </p:cNvSpPr>
          <p:nvPr>
            <p:ph type="subTitle" idx="1"/>
          </p:nvPr>
        </p:nvSpPr>
        <p:spPr>
          <a:xfrm>
            <a:off x="1168399" y="4681538"/>
            <a:ext cx="6802438" cy="661987"/>
          </a:xfrm>
        </p:spPr>
        <p:txBody>
          <a:bodyPr rtlCol="0">
            <a:noAutofit/>
          </a:bodyPr>
          <a:lstStyle/>
          <a:p>
            <a:pPr fontAlgn="auto">
              <a:spcAft>
                <a:spcPts val="0"/>
              </a:spcAft>
              <a:buClr>
                <a:schemeClr val="tx1">
                  <a:lumMod val="85000"/>
                  <a:lumOff val="15000"/>
                </a:schemeClr>
              </a:buClr>
              <a:defRPr/>
            </a:pPr>
            <a:r>
              <a:rPr lang="en-US" sz="3600" b="1" dirty="0">
                <a:solidFill>
                  <a:srgbClr val="FF0000"/>
                </a:solidFill>
              </a:rPr>
              <a:t>2 Peter 3:9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0B0725-DE04-E954-C64E-4C7628D613BF}"/>
              </a:ext>
            </a:extLst>
          </p:cNvPr>
          <p:cNvSpPr>
            <a:spLocks noGrp="1"/>
          </p:cNvSpPr>
          <p:nvPr>
            <p:ph idx="1"/>
          </p:nvPr>
        </p:nvSpPr>
        <p:spPr>
          <a:xfrm>
            <a:off x="250825" y="896938"/>
            <a:ext cx="8642350" cy="5730875"/>
          </a:xfrm>
        </p:spPr>
        <p:txBody>
          <a:bodyPr rtlCol="0">
            <a:normAutofit lnSpcReduction="10000"/>
          </a:bodyPr>
          <a:lstStyle/>
          <a:p>
            <a:pPr marL="91440" indent="-91440" fontAlgn="auto">
              <a:spcAft>
                <a:spcPts val="0"/>
              </a:spcAft>
              <a:buClr>
                <a:schemeClr val="tx1">
                  <a:lumMod val="85000"/>
                  <a:lumOff val="15000"/>
                </a:schemeClr>
              </a:buClr>
              <a:defRPr/>
            </a:pPr>
            <a:r>
              <a:rPr lang="en-US" sz="2600" dirty="0"/>
              <a:t>The church in Corinth:</a:t>
            </a:r>
          </a:p>
          <a:p>
            <a:pPr marL="0" indent="0" algn="ctr" fontAlgn="auto">
              <a:spcAft>
                <a:spcPts val="0"/>
              </a:spcAft>
              <a:buClr>
                <a:schemeClr val="tx1">
                  <a:lumMod val="85000"/>
                  <a:lumOff val="15000"/>
                </a:schemeClr>
              </a:buClr>
              <a:buFont typeface="Garamond" panose="02020404030301010803" pitchFamily="18" charset="0"/>
              <a:buNone/>
              <a:defRPr/>
            </a:pPr>
            <a:r>
              <a:rPr lang="en-US" sz="2600" i="1" dirty="0"/>
              <a:t>“Or do you not know that the unrighteous will not inherit the kingdom of God? Do not be deceived; neither fornicators, nor idolaters, nor adulterers, nor effeminate, nor homosexuals, nor thieves, nor the covetous, nor drunkards, nor revilers, nor swindlers, will inherit the kingdom of God. </a:t>
            </a:r>
            <a:r>
              <a:rPr lang="en-US" sz="2600" b="1" i="1" dirty="0"/>
              <a:t>Such were some of you</a:t>
            </a:r>
            <a:r>
              <a:rPr lang="en-US" sz="2600" i="1" dirty="0"/>
              <a:t>; but you were washed, but you were sanctified, but you were justified in the name of the Lord Jesus Christ and in the Spirit of our God.” </a:t>
            </a:r>
            <a:br>
              <a:rPr lang="en-US" sz="2600" i="1" dirty="0"/>
            </a:br>
            <a:r>
              <a:rPr lang="en-US" sz="2600" b="1" dirty="0">
                <a:solidFill>
                  <a:srgbClr val="FF0000"/>
                </a:solidFill>
              </a:rPr>
              <a:t>(1 Corinthians 6:9-11)</a:t>
            </a:r>
          </a:p>
          <a:p>
            <a:pPr marL="0" indent="0" algn="ctr" fontAlgn="auto">
              <a:spcAft>
                <a:spcPts val="0"/>
              </a:spcAft>
              <a:buClr>
                <a:schemeClr val="tx1">
                  <a:lumMod val="85000"/>
                  <a:lumOff val="15000"/>
                </a:schemeClr>
              </a:buClr>
              <a:buNone/>
              <a:defRPr/>
            </a:pPr>
            <a:r>
              <a:rPr lang="en-US" sz="2600" i="1" dirty="0"/>
              <a:t>“Therefore if anyone is in Christ, he is a new creature; </a:t>
            </a:r>
            <a:r>
              <a:rPr lang="en-US" sz="2600" b="1" i="1" dirty="0"/>
              <a:t>the</a:t>
            </a:r>
            <a:r>
              <a:rPr lang="en-US" sz="2600" i="1" dirty="0"/>
              <a:t> </a:t>
            </a:r>
            <a:r>
              <a:rPr lang="en-US" sz="2600" b="1" i="1" dirty="0"/>
              <a:t>old things passed away</a:t>
            </a:r>
            <a:r>
              <a:rPr lang="en-US" sz="2600" i="1" dirty="0"/>
              <a:t>; behold, new things have come.” </a:t>
            </a:r>
            <a:r>
              <a:rPr lang="en-US" sz="2600" b="1" dirty="0">
                <a:solidFill>
                  <a:srgbClr val="FF0000"/>
                </a:solidFill>
              </a:rPr>
              <a:t>(2 Corinthians 5:17)</a:t>
            </a:r>
          </a:p>
          <a:p>
            <a:pPr marL="548640" lvl="2" indent="0" fontAlgn="auto">
              <a:spcAft>
                <a:spcPts val="0"/>
              </a:spcAft>
              <a:buClr>
                <a:schemeClr val="tx1">
                  <a:lumMod val="85000"/>
                  <a:lumOff val="15000"/>
                </a:schemeClr>
              </a:buClr>
              <a:buFont typeface="Garamond" panose="02020404030301010803" pitchFamily="18" charset="0"/>
              <a:buNone/>
              <a:defRPr/>
            </a:pPr>
            <a:endParaRPr lang="en-US" sz="2600" dirty="0"/>
          </a:p>
        </p:txBody>
      </p:sp>
      <p:sp>
        <p:nvSpPr>
          <p:cNvPr id="2" name="Title 1">
            <a:extLst>
              <a:ext uri="{FF2B5EF4-FFF2-40B4-BE49-F238E27FC236}">
                <a16:creationId xmlns:a16="http://schemas.microsoft.com/office/drawing/2014/main" id="{9E6F009B-FC68-718F-62FE-672AB90100A7}"/>
              </a:ext>
            </a:extLst>
          </p:cNvPr>
          <p:cNvSpPr>
            <a:spLocks noGrp="1"/>
          </p:cNvSpPr>
          <p:nvPr>
            <p:ph type="title"/>
          </p:nvPr>
        </p:nvSpPr>
        <p:spPr>
          <a:xfrm>
            <a:off x="731838" y="301625"/>
            <a:ext cx="7680325" cy="534988"/>
          </a:xfrm>
        </p:spPr>
        <p:txBody>
          <a:bodyPr rtlCol="0">
            <a:normAutofit fontScale="90000"/>
          </a:bodyPr>
          <a:lstStyle/>
          <a:p>
            <a:pPr algn="ctr" fontAlgn="auto">
              <a:spcAft>
                <a:spcPts val="0"/>
              </a:spcAft>
              <a:defRPr/>
            </a:pPr>
            <a:r>
              <a:rPr b="1">
                <a:solidFill>
                  <a:schemeClr val="accent1">
                    <a:lumMod val="75000"/>
                  </a:schemeClr>
                </a:solidFill>
              </a:rPr>
              <a:t>Examples of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1AD70-529E-59E6-CCC1-E3C47439673F}"/>
              </a:ext>
            </a:extLst>
          </p:cNvPr>
          <p:cNvSpPr>
            <a:spLocks noGrp="1"/>
          </p:cNvSpPr>
          <p:nvPr>
            <p:ph idx="1"/>
          </p:nvPr>
        </p:nvSpPr>
        <p:spPr>
          <a:xfrm>
            <a:off x="250825" y="896938"/>
            <a:ext cx="8642350" cy="5730875"/>
          </a:xfrm>
        </p:spPr>
        <p:txBody>
          <a:bodyPr rtlCol="0">
            <a:normAutofit fontScale="85000" lnSpcReduction="20000"/>
          </a:bodyPr>
          <a:lstStyle/>
          <a:p>
            <a:pPr marL="91440" indent="-91440" fontAlgn="auto">
              <a:spcAft>
                <a:spcPts val="0"/>
              </a:spcAft>
              <a:buClr>
                <a:schemeClr val="tx1">
                  <a:lumMod val="85000"/>
                  <a:lumOff val="15000"/>
                </a:schemeClr>
              </a:buClr>
              <a:defRPr/>
            </a:pPr>
            <a:r>
              <a:rPr lang="en-US" sz="3000" dirty="0"/>
              <a:t>Simon the sorcerer:</a:t>
            </a:r>
          </a:p>
          <a:p>
            <a:pPr marL="0" indent="0" algn="ctr" fontAlgn="auto">
              <a:spcAft>
                <a:spcPts val="0"/>
              </a:spcAft>
              <a:buClr>
                <a:schemeClr val="tx1">
                  <a:lumMod val="85000"/>
                  <a:lumOff val="15000"/>
                </a:schemeClr>
              </a:buClr>
              <a:buFont typeface="Garamond" panose="02020404030301010803" pitchFamily="18" charset="0"/>
              <a:buNone/>
              <a:defRPr/>
            </a:pPr>
            <a:r>
              <a:rPr lang="en-US" sz="3000" i="1" dirty="0"/>
              <a:t>“Now there was a man named Simon, who formerly was practicing magic in the city and astonishing the people of Samaria, claiming to be someone great; and they all, from smallest to greatest, were giving attention to him, saying, “This man is what is called the Great Power of God.” And they were giving him attention because he had for a long time astonished them with his magic arts. But when they believed Philip preaching the good news about the kingdom of God and the name of Jesus Christ, they were being baptized, men and women alike. Even Simon himself </a:t>
            </a:r>
            <a:r>
              <a:rPr lang="en-US" sz="3000" b="1" i="1" dirty="0"/>
              <a:t>believed</a:t>
            </a:r>
            <a:r>
              <a:rPr lang="en-US" sz="3000" i="1" dirty="0"/>
              <a:t>; and after being </a:t>
            </a:r>
            <a:r>
              <a:rPr lang="en-US" sz="3000" b="1" i="1" dirty="0"/>
              <a:t>baptized</a:t>
            </a:r>
            <a:r>
              <a:rPr lang="en-US" sz="3000" i="1" dirty="0"/>
              <a:t>, he continued on with Philip, and as he observed signs and great miracles taking place, he was constantly amazed.” </a:t>
            </a:r>
            <a:r>
              <a:rPr lang="en-US" sz="3000" b="1" dirty="0">
                <a:solidFill>
                  <a:srgbClr val="FF0000"/>
                </a:solidFill>
              </a:rPr>
              <a:t>(Acts 8:9-13)</a:t>
            </a:r>
            <a:endParaRPr lang="en-US" sz="2800" dirty="0"/>
          </a:p>
        </p:txBody>
      </p:sp>
      <p:sp>
        <p:nvSpPr>
          <p:cNvPr id="2" name="Title 1">
            <a:extLst>
              <a:ext uri="{FF2B5EF4-FFF2-40B4-BE49-F238E27FC236}">
                <a16:creationId xmlns:a16="http://schemas.microsoft.com/office/drawing/2014/main" id="{83F5666E-03CD-550E-D4E9-E77EA5B074F8}"/>
              </a:ext>
            </a:extLst>
          </p:cNvPr>
          <p:cNvSpPr>
            <a:spLocks noGrp="1"/>
          </p:cNvSpPr>
          <p:nvPr>
            <p:ph type="title"/>
          </p:nvPr>
        </p:nvSpPr>
        <p:spPr>
          <a:xfrm>
            <a:off x="731838" y="301625"/>
            <a:ext cx="7680325" cy="534988"/>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9B40E9-92EB-265F-B14A-5BCFD3300442}"/>
              </a:ext>
            </a:extLst>
          </p:cNvPr>
          <p:cNvSpPr>
            <a:spLocks noGrp="1"/>
          </p:cNvSpPr>
          <p:nvPr>
            <p:ph idx="1"/>
          </p:nvPr>
        </p:nvSpPr>
        <p:spPr>
          <a:xfrm>
            <a:off x="250825" y="896938"/>
            <a:ext cx="8642350" cy="5730875"/>
          </a:xfrm>
        </p:spPr>
        <p:txBody>
          <a:bodyPr rtlCol="0">
            <a:normAutofit fontScale="92500" lnSpcReduction="20000"/>
          </a:bodyPr>
          <a:lstStyle/>
          <a:p>
            <a:pPr marL="91440" indent="-91440" fontAlgn="auto">
              <a:spcAft>
                <a:spcPts val="0"/>
              </a:spcAft>
              <a:buClr>
                <a:schemeClr val="tx1">
                  <a:lumMod val="85000"/>
                  <a:lumOff val="15000"/>
                </a:schemeClr>
              </a:buClr>
              <a:defRPr/>
            </a:pPr>
            <a:r>
              <a:rPr lang="en-US" sz="3000" dirty="0"/>
              <a:t>Simon the sorcerer (continued):</a:t>
            </a:r>
          </a:p>
          <a:p>
            <a:pPr marL="0" indent="0" algn="ctr" fontAlgn="auto">
              <a:spcAft>
                <a:spcPts val="0"/>
              </a:spcAft>
              <a:buClr>
                <a:schemeClr val="tx1">
                  <a:lumMod val="85000"/>
                  <a:lumOff val="15000"/>
                </a:schemeClr>
              </a:buClr>
              <a:buFont typeface="Garamond" panose="02020404030301010803" pitchFamily="18" charset="0"/>
              <a:buNone/>
              <a:defRPr/>
            </a:pPr>
            <a:r>
              <a:rPr lang="en-US" sz="3000" i="1" dirty="0"/>
              <a:t>“Now when the apostles in Jerusalem heard that Samaria had received the word of God, they sent them Peter and John, who came down and prayed for them that they might receive the Holy Spirit. For He had not yet fallen upon any of them; they had simply been baptized in the name of the Lord Jesus. Then they began laying their hands on them, and they were receiving the Holy Spirit. Now when Simon saw that the Spirit was bestowed through the laying on of the apostles’ hands, he offered them money, saying, ‘Give this authority to me as well, so that everyone on whom I lay my hands may receive the Holy Spirit.’” </a:t>
            </a:r>
            <a:r>
              <a:rPr lang="en-US" sz="3000" b="1" dirty="0">
                <a:solidFill>
                  <a:srgbClr val="FF0000"/>
                </a:solidFill>
              </a:rPr>
              <a:t>(Acts 8:14-19)</a:t>
            </a:r>
          </a:p>
          <a:p>
            <a:pPr marL="91440" indent="-91440" fontAlgn="auto">
              <a:spcAft>
                <a:spcPts val="0"/>
              </a:spcAft>
              <a:buClr>
                <a:schemeClr val="tx1">
                  <a:lumMod val="85000"/>
                  <a:lumOff val="15000"/>
                </a:schemeClr>
              </a:buClr>
              <a:defRPr/>
            </a:pPr>
            <a:endParaRPr lang="en-US" sz="2800" dirty="0"/>
          </a:p>
          <a:p>
            <a:pPr marL="548640" lvl="2" indent="0" fontAlgn="auto">
              <a:spcAft>
                <a:spcPts val="0"/>
              </a:spcAft>
              <a:buClr>
                <a:schemeClr val="tx1">
                  <a:lumMod val="85000"/>
                  <a:lumOff val="15000"/>
                </a:schemeClr>
              </a:buClr>
              <a:buFont typeface="Garamond" panose="02020404030301010803" pitchFamily="18" charset="0"/>
              <a:buNone/>
              <a:defRPr/>
            </a:pPr>
            <a:endParaRPr lang="en-US" sz="2600" dirty="0"/>
          </a:p>
        </p:txBody>
      </p:sp>
      <p:sp>
        <p:nvSpPr>
          <p:cNvPr id="2" name="Title 1">
            <a:extLst>
              <a:ext uri="{FF2B5EF4-FFF2-40B4-BE49-F238E27FC236}">
                <a16:creationId xmlns:a16="http://schemas.microsoft.com/office/drawing/2014/main" id="{323D9DB0-F3BB-0F55-A803-AE69712D1C7A}"/>
              </a:ext>
            </a:extLst>
          </p:cNvPr>
          <p:cNvSpPr>
            <a:spLocks noGrp="1"/>
          </p:cNvSpPr>
          <p:nvPr>
            <p:ph type="title"/>
          </p:nvPr>
        </p:nvSpPr>
        <p:spPr>
          <a:xfrm>
            <a:off x="731838" y="301625"/>
            <a:ext cx="7680325" cy="534988"/>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66327C-2A0A-70A5-6F40-B32C7E943D86}"/>
              </a:ext>
            </a:extLst>
          </p:cNvPr>
          <p:cNvSpPr>
            <a:spLocks noGrp="1"/>
          </p:cNvSpPr>
          <p:nvPr>
            <p:ph idx="1"/>
          </p:nvPr>
        </p:nvSpPr>
        <p:spPr>
          <a:xfrm>
            <a:off x="250825" y="896938"/>
            <a:ext cx="8642350" cy="5730875"/>
          </a:xfrm>
        </p:spPr>
        <p:txBody>
          <a:bodyPr rtlCol="0">
            <a:normAutofit fontScale="92500" lnSpcReduction="10000"/>
          </a:bodyPr>
          <a:lstStyle/>
          <a:p>
            <a:pPr marL="91440" indent="-91440" fontAlgn="auto">
              <a:spcAft>
                <a:spcPts val="0"/>
              </a:spcAft>
              <a:buClr>
                <a:schemeClr val="tx1">
                  <a:lumMod val="85000"/>
                  <a:lumOff val="15000"/>
                </a:schemeClr>
              </a:buClr>
              <a:defRPr/>
            </a:pPr>
            <a:r>
              <a:rPr lang="en-US" sz="3000" dirty="0"/>
              <a:t>Simon the sorcerer (continued):</a:t>
            </a:r>
          </a:p>
          <a:p>
            <a:pPr marL="0" indent="0" algn="ctr" fontAlgn="auto">
              <a:spcAft>
                <a:spcPts val="0"/>
              </a:spcAft>
              <a:buClr>
                <a:schemeClr val="tx1">
                  <a:lumMod val="85000"/>
                  <a:lumOff val="15000"/>
                </a:schemeClr>
              </a:buClr>
              <a:buFont typeface="Garamond" panose="02020404030301010803" pitchFamily="18" charset="0"/>
              <a:buNone/>
              <a:defRPr/>
            </a:pPr>
            <a:r>
              <a:rPr lang="en-US" sz="3000" i="1" dirty="0"/>
              <a:t>“But Peter said to him, ‘May your silver perish with you, because you thought you could obtain the gift of God with money! You have no part or portion in this matter, for your heart is not right before God. Therefore </a:t>
            </a:r>
            <a:r>
              <a:rPr lang="en-US" sz="3000" b="1" i="1" dirty="0"/>
              <a:t>repent</a:t>
            </a:r>
            <a:r>
              <a:rPr lang="en-US" sz="3000" i="1" dirty="0"/>
              <a:t> of this wickedness of yours, and pray the Lord that, if possible, the intention of your heart may be forgiven you. For I see that you are in the gall of bitterness and in the bondage of iniquity.’ But Simon answered and said, ‘Pray to the Lord for me yourselves, so that nothing of what you have said may come upon me.’” </a:t>
            </a:r>
            <a:r>
              <a:rPr lang="en-US" sz="3000" b="1" dirty="0">
                <a:solidFill>
                  <a:srgbClr val="FF0000"/>
                </a:solidFill>
              </a:rPr>
              <a:t>(Acts 8:20-24)</a:t>
            </a:r>
          </a:p>
          <a:p>
            <a:pPr marL="91440" indent="-91440" fontAlgn="auto">
              <a:spcAft>
                <a:spcPts val="0"/>
              </a:spcAft>
              <a:buClr>
                <a:schemeClr val="tx1">
                  <a:lumMod val="85000"/>
                  <a:lumOff val="15000"/>
                </a:schemeClr>
              </a:buClr>
              <a:defRPr/>
            </a:pPr>
            <a:endParaRPr lang="en-US" sz="2800" dirty="0"/>
          </a:p>
          <a:p>
            <a:pPr marL="548640" lvl="2" indent="0" fontAlgn="auto">
              <a:spcAft>
                <a:spcPts val="0"/>
              </a:spcAft>
              <a:buClr>
                <a:schemeClr val="tx1">
                  <a:lumMod val="85000"/>
                  <a:lumOff val="15000"/>
                </a:schemeClr>
              </a:buClr>
              <a:buFont typeface="Garamond" panose="02020404030301010803" pitchFamily="18" charset="0"/>
              <a:buNone/>
              <a:defRPr/>
            </a:pPr>
            <a:endParaRPr lang="en-US" sz="2600" dirty="0"/>
          </a:p>
        </p:txBody>
      </p:sp>
      <p:sp>
        <p:nvSpPr>
          <p:cNvPr id="2" name="Title 1">
            <a:extLst>
              <a:ext uri="{FF2B5EF4-FFF2-40B4-BE49-F238E27FC236}">
                <a16:creationId xmlns:a16="http://schemas.microsoft.com/office/drawing/2014/main" id="{ADD5A4D9-1E2F-2363-7299-C7BF212C306B}"/>
              </a:ext>
            </a:extLst>
          </p:cNvPr>
          <p:cNvSpPr>
            <a:spLocks noGrp="1"/>
          </p:cNvSpPr>
          <p:nvPr>
            <p:ph type="title"/>
          </p:nvPr>
        </p:nvSpPr>
        <p:spPr>
          <a:xfrm>
            <a:off x="731838" y="301625"/>
            <a:ext cx="7680325" cy="534988"/>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964430-E9D9-C81B-0B20-AE7AA32AA695}"/>
              </a:ext>
            </a:extLst>
          </p:cNvPr>
          <p:cNvSpPr>
            <a:spLocks noGrp="1"/>
          </p:cNvSpPr>
          <p:nvPr>
            <p:ph idx="1"/>
          </p:nvPr>
        </p:nvSpPr>
        <p:spPr>
          <a:xfrm>
            <a:off x="274638" y="896938"/>
            <a:ext cx="8642350" cy="5730875"/>
          </a:xfrm>
        </p:spPr>
        <p:txBody>
          <a:bodyPr rtlCol="0">
            <a:normAutofit fontScale="92500" lnSpcReduction="20000"/>
          </a:bodyPr>
          <a:lstStyle/>
          <a:p>
            <a:pPr marL="91440" indent="-91440" fontAlgn="auto">
              <a:spcAft>
                <a:spcPts val="0"/>
              </a:spcAft>
              <a:buClr>
                <a:schemeClr val="tx1">
                  <a:lumMod val="85000"/>
                  <a:lumOff val="15000"/>
                </a:schemeClr>
              </a:buClr>
              <a:defRPr/>
            </a:pPr>
            <a:r>
              <a:rPr lang="en-US" sz="3000" dirty="0"/>
              <a:t>To the churches of Galatia:</a:t>
            </a:r>
          </a:p>
          <a:p>
            <a:pPr marL="0" indent="0" algn="ctr" fontAlgn="auto">
              <a:spcAft>
                <a:spcPts val="0"/>
              </a:spcAft>
              <a:buClr>
                <a:schemeClr val="tx1">
                  <a:lumMod val="85000"/>
                  <a:lumOff val="15000"/>
                </a:schemeClr>
              </a:buClr>
              <a:buFont typeface="Garamond" panose="02020404030301010803" pitchFamily="18" charset="0"/>
              <a:buNone/>
              <a:defRPr/>
            </a:pPr>
            <a:r>
              <a:rPr lang="en-US" sz="3000" i="1" dirty="0"/>
              <a:t>“But I say, walk by the Spirit, and you will not carry out the desire of the flesh. For the flesh sets its desire against the Spirit, and the Spirit against the flesh; for these are in opposition to one another, so that </a:t>
            </a:r>
            <a:r>
              <a:rPr lang="en-US" sz="3000" b="1" i="1" dirty="0"/>
              <a:t>you may not do the things that you please</a:t>
            </a:r>
            <a:r>
              <a:rPr lang="en-US" sz="3000" i="1" dirty="0"/>
              <a:t>. But if you are led by the Spirit, you are not under the Law. Now the deeds of the flesh are evident, which are: immorality, impurity, sensuality, idolatry, sorcery, enmities, strife, jealousy, outbursts of anger, disputes, dissensions, factions, envying, drunkenness, carousing, and things like these, of which I forewarn you, just as I have forewarned you, that those who practice such things will not inherit the kingdom of God.” </a:t>
            </a:r>
            <a:r>
              <a:rPr lang="en-US" sz="3000" b="1" dirty="0">
                <a:solidFill>
                  <a:srgbClr val="FF0000"/>
                </a:solidFill>
              </a:rPr>
              <a:t>(Galatians 5:15-21)</a:t>
            </a:r>
          </a:p>
          <a:p>
            <a:pPr marL="91440" indent="-91440" fontAlgn="auto">
              <a:spcAft>
                <a:spcPts val="0"/>
              </a:spcAft>
              <a:buClr>
                <a:schemeClr val="tx1">
                  <a:lumMod val="85000"/>
                  <a:lumOff val="15000"/>
                </a:schemeClr>
              </a:buClr>
              <a:defRPr/>
            </a:pPr>
            <a:endParaRPr lang="en-US" sz="2800" dirty="0"/>
          </a:p>
          <a:p>
            <a:pPr marL="548640" lvl="2" indent="0" fontAlgn="auto">
              <a:spcAft>
                <a:spcPts val="0"/>
              </a:spcAft>
              <a:buClr>
                <a:schemeClr val="tx1">
                  <a:lumMod val="85000"/>
                  <a:lumOff val="15000"/>
                </a:schemeClr>
              </a:buClr>
              <a:buFont typeface="Garamond" panose="02020404030301010803" pitchFamily="18" charset="0"/>
              <a:buNone/>
              <a:defRPr/>
            </a:pPr>
            <a:endParaRPr lang="en-US" sz="2600" dirty="0"/>
          </a:p>
        </p:txBody>
      </p:sp>
      <p:sp>
        <p:nvSpPr>
          <p:cNvPr id="2" name="Title 1">
            <a:extLst>
              <a:ext uri="{FF2B5EF4-FFF2-40B4-BE49-F238E27FC236}">
                <a16:creationId xmlns:a16="http://schemas.microsoft.com/office/drawing/2014/main" id="{844FA3D7-216B-FC84-760E-5429DB3447E3}"/>
              </a:ext>
            </a:extLst>
          </p:cNvPr>
          <p:cNvSpPr>
            <a:spLocks noGrp="1"/>
          </p:cNvSpPr>
          <p:nvPr>
            <p:ph type="title"/>
          </p:nvPr>
        </p:nvSpPr>
        <p:spPr>
          <a:xfrm>
            <a:off x="731838" y="301625"/>
            <a:ext cx="7680325" cy="534988"/>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C14881-7CEC-B45C-E526-201266E209D8}"/>
              </a:ext>
            </a:extLst>
          </p:cNvPr>
          <p:cNvSpPr>
            <a:spLocks noGrp="1"/>
          </p:cNvSpPr>
          <p:nvPr>
            <p:ph idx="1"/>
          </p:nvPr>
        </p:nvSpPr>
        <p:spPr>
          <a:xfrm>
            <a:off x="274638" y="896938"/>
            <a:ext cx="8642350" cy="5730875"/>
          </a:xfrm>
        </p:spPr>
        <p:txBody>
          <a:bodyPr rtlCol="0">
            <a:normAutofit fontScale="92500" lnSpcReduction="10000"/>
          </a:bodyPr>
          <a:lstStyle/>
          <a:p>
            <a:pPr marL="91440" indent="-91440" fontAlgn="auto">
              <a:spcAft>
                <a:spcPts val="0"/>
              </a:spcAft>
              <a:buClr>
                <a:schemeClr val="tx1">
                  <a:lumMod val="85000"/>
                  <a:lumOff val="15000"/>
                </a:schemeClr>
              </a:buClr>
              <a:defRPr/>
            </a:pPr>
            <a:r>
              <a:rPr lang="en-US" sz="3000" dirty="0"/>
              <a:t>To the churches of Galatia (continued):</a:t>
            </a:r>
          </a:p>
          <a:p>
            <a:pPr marL="0" indent="0" algn="ctr" fontAlgn="auto">
              <a:spcAft>
                <a:spcPts val="0"/>
              </a:spcAft>
              <a:buClr>
                <a:schemeClr val="tx1">
                  <a:lumMod val="85000"/>
                  <a:lumOff val="15000"/>
                </a:schemeClr>
              </a:buClr>
              <a:buFont typeface="Garamond" panose="02020404030301010803" pitchFamily="18" charset="0"/>
              <a:buNone/>
              <a:defRPr/>
            </a:pPr>
            <a:r>
              <a:rPr lang="en-US" sz="3000" i="1" dirty="0"/>
              <a:t>“But the fruit of the Spirit is love, joy, peace, patience, kindness, goodness, faithfulness, gentleness, self-control; against such things there is no law. Now </a:t>
            </a:r>
            <a:r>
              <a:rPr lang="en-US" sz="3000" b="1" i="1" dirty="0"/>
              <a:t>those who belong to Christ Jesus have crucified the flesh with its passions and desires</a:t>
            </a:r>
            <a:r>
              <a:rPr lang="en-US" sz="3000" i="1" dirty="0"/>
              <a:t>. If we live by the Spirit, let us also walk by the Spirit.” </a:t>
            </a:r>
            <a:r>
              <a:rPr lang="en-US" sz="3000" b="1" dirty="0">
                <a:solidFill>
                  <a:srgbClr val="FF0000"/>
                </a:solidFill>
              </a:rPr>
              <a:t>(Galatians 5:22-25)</a:t>
            </a:r>
          </a:p>
          <a:p>
            <a:pPr marL="0" indent="0" algn="ctr" fontAlgn="auto">
              <a:spcAft>
                <a:spcPts val="0"/>
              </a:spcAft>
              <a:buClr>
                <a:schemeClr val="tx1">
                  <a:lumMod val="85000"/>
                  <a:lumOff val="15000"/>
                </a:schemeClr>
              </a:buClr>
              <a:buNone/>
              <a:defRPr/>
            </a:pPr>
            <a:r>
              <a:rPr lang="en-US" sz="2800" i="1" dirty="0"/>
              <a:t>“I have been crucified with Christ; and it is no longer I who live, but </a:t>
            </a:r>
            <a:r>
              <a:rPr lang="en-US" sz="2800" b="1" i="1" dirty="0"/>
              <a:t>Christ lives in me</a:t>
            </a:r>
            <a:r>
              <a:rPr lang="en-US" sz="2800" i="1" dirty="0"/>
              <a:t>; and the life which I now live in the flesh I live by faith in the Son of God, who loved me and gave Himself up for me.”</a:t>
            </a:r>
          </a:p>
          <a:p>
            <a:pPr marL="548640" lvl="2" indent="0" algn="ctr" fontAlgn="auto">
              <a:spcAft>
                <a:spcPts val="0"/>
              </a:spcAft>
              <a:buClr>
                <a:schemeClr val="tx1">
                  <a:lumMod val="85000"/>
                  <a:lumOff val="15000"/>
                </a:schemeClr>
              </a:buClr>
              <a:buNone/>
              <a:defRPr/>
            </a:pPr>
            <a:r>
              <a:rPr lang="en-US" sz="2800" b="1" dirty="0">
                <a:solidFill>
                  <a:srgbClr val="FF0000"/>
                </a:solidFill>
              </a:rPr>
              <a:t>(Galatians 2:20)</a:t>
            </a:r>
          </a:p>
          <a:p>
            <a:pPr marL="548640" lvl="2" indent="0" algn="ctr" fontAlgn="auto">
              <a:spcAft>
                <a:spcPts val="0"/>
              </a:spcAft>
              <a:buClr>
                <a:schemeClr val="tx1">
                  <a:lumMod val="85000"/>
                  <a:lumOff val="15000"/>
                </a:schemeClr>
              </a:buClr>
              <a:buFont typeface="Garamond" panose="02020404030301010803" pitchFamily="18" charset="0"/>
              <a:buNone/>
              <a:defRPr/>
            </a:pPr>
            <a:endParaRPr lang="en-US" sz="2600" dirty="0"/>
          </a:p>
        </p:txBody>
      </p:sp>
      <p:sp>
        <p:nvSpPr>
          <p:cNvPr id="2" name="Title 1">
            <a:extLst>
              <a:ext uri="{FF2B5EF4-FFF2-40B4-BE49-F238E27FC236}">
                <a16:creationId xmlns:a16="http://schemas.microsoft.com/office/drawing/2014/main" id="{8F50F75A-27B4-8ED8-2DBF-899F8D354D54}"/>
              </a:ext>
            </a:extLst>
          </p:cNvPr>
          <p:cNvSpPr>
            <a:spLocks noGrp="1"/>
          </p:cNvSpPr>
          <p:nvPr>
            <p:ph type="title"/>
          </p:nvPr>
        </p:nvSpPr>
        <p:spPr>
          <a:xfrm>
            <a:off x="731838" y="301625"/>
            <a:ext cx="7680325" cy="534988"/>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FD427-A2CE-7D5E-18BC-6B8285B3E7E6}"/>
              </a:ext>
            </a:extLst>
          </p:cNvPr>
          <p:cNvSpPr>
            <a:spLocks noGrp="1"/>
          </p:cNvSpPr>
          <p:nvPr>
            <p:ph idx="1"/>
          </p:nvPr>
        </p:nvSpPr>
        <p:spPr>
          <a:xfrm>
            <a:off x="274638" y="896938"/>
            <a:ext cx="8642350" cy="5730875"/>
          </a:xfrm>
        </p:spPr>
        <p:txBody>
          <a:bodyPr rtlCol="0">
            <a:noAutofit/>
          </a:bodyPr>
          <a:lstStyle/>
          <a:p>
            <a:pPr marL="91440" indent="-91440" fontAlgn="auto">
              <a:spcAft>
                <a:spcPts val="0"/>
              </a:spcAft>
              <a:buClr>
                <a:schemeClr val="tx1">
                  <a:lumMod val="85000"/>
                  <a:lumOff val="15000"/>
                </a:schemeClr>
              </a:buClr>
              <a:defRPr/>
            </a:pPr>
            <a:r>
              <a:rPr lang="en-US" sz="2400" dirty="0"/>
              <a:t>To the church in Ephesus:</a:t>
            </a:r>
          </a:p>
          <a:p>
            <a:pPr marL="0" indent="0" algn="ctr" fontAlgn="auto">
              <a:spcAft>
                <a:spcPts val="0"/>
              </a:spcAft>
              <a:buClr>
                <a:schemeClr val="tx1">
                  <a:lumMod val="85000"/>
                  <a:lumOff val="15000"/>
                </a:schemeClr>
              </a:buClr>
              <a:buFont typeface="Garamond" panose="02020404030301010803" pitchFamily="18" charset="0"/>
              <a:buNone/>
              <a:defRPr/>
            </a:pPr>
            <a:r>
              <a:rPr lang="en-US" sz="2200" i="1" dirty="0"/>
              <a:t>“</a:t>
            </a:r>
            <a:r>
              <a:rPr lang="en-US" sz="2200" i="1" dirty="0">
                <a:solidFill>
                  <a:srgbClr val="000000"/>
                </a:solidFill>
              </a:rPr>
              <a:t>So this I say, and affirm together with the Lord, that you walk no longer just as the Gentiles also walk, in the futility of their mind, being darkened in their understanding, excluded from the life of God because of the ignorance that is in them, because of the hardness of their heart; and they, having become callous, have given themselves over to sensuality for the practice of every kind of impurity with greediness. But you did not learn Christ in this way, if indeed you have heard Him and have been taught in Him, just as truth is in Jesus, that, in reference to your former manner of life, you </a:t>
            </a:r>
            <a:r>
              <a:rPr lang="en-US" sz="2200" b="1" i="1" dirty="0">
                <a:solidFill>
                  <a:srgbClr val="000000"/>
                </a:solidFill>
              </a:rPr>
              <a:t>lay aside the old self</a:t>
            </a:r>
            <a:r>
              <a:rPr lang="en-US" sz="2200" i="1" dirty="0">
                <a:solidFill>
                  <a:srgbClr val="000000"/>
                </a:solidFill>
              </a:rPr>
              <a:t>, which is being corrupted in accordance with the lusts of deceit, and that you be renewed in the spirit of your mind, and </a:t>
            </a:r>
            <a:r>
              <a:rPr lang="en-US" sz="2200" b="1" i="1" dirty="0">
                <a:solidFill>
                  <a:srgbClr val="000000"/>
                </a:solidFill>
              </a:rPr>
              <a:t>put on the new self</a:t>
            </a:r>
            <a:r>
              <a:rPr lang="en-US" sz="2200" i="1" dirty="0">
                <a:solidFill>
                  <a:srgbClr val="000000"/>
                </a:solidFill>
              </a:rPr>
              <a:t>, which in the likeness of God has been created in righteousness and holiness of the truth.</a:t>
            </a:r>
            <a:r>
              <a:rPr lang="en-US" sz="2200" i="1" dirty="0"/>
              <a:t>” </a:t>
            </a:r>
            <a:r>
              <a:rPr lang="en-US" sz="2200" b="1" dirty="0">
                <a:solidFill>
                  <a:srgbClr val="FF0000"/>
                </a:solidFill>
              </a:rPr>
              <a:t>(Ephesians 4:17-24)</a:t>
            </a:r>
            <a:endParaRPr lang="en-US" sz="2200" dirty="0"/>
          </a:p>
          <a:p>
            <a:pPr marL="548640" lvl="2" indent="0" fontAlgn="auto">
              <a:spcAft>
                <a:spcPts val="0"/>
              </a:spcAft>
              <a:buClr>
                <a:schemeClr val="tx1">
                  <a:lumMod val="85000"/>
                  <a:lumOff val="15000"/>
                </a:schemeClr>
              </a:buClr>
              <a:buFont typeface="Garamond" panose="02020404030301010803" pitchFamily="18" charset="0"/>
              <a:buNone/>
              <a:defRPr/>
            </a:pPr>
            <a:endParaRPr lang="en-US" sz="2400" dirty="0"/>
          </a:p>
        </p:txBody>
      </p:sp>
      <p:sp>
        <p:nvSpPr>
          <p:cNvPr id="2" name="Title 1">
            <a:extLst>
              <a:ext uri="{FF2B5EF4-FFF2-40B4-BE49-F238E27FC236}">
                <a16:creationId xmlns:a16="http://schemas.microsoft.com/office/drawing/2014/main" id="{21B11C52-DDF3-AADD-03A2-3E4044891A44}"/>
              </a:ext>
            </a:extLst>
          </p:cNvPr>
          <p:cNvSpPr>
            <a:spLocks noGrp="1"/>
          </p:cNvSpPr>
          <p:nvPr>
            <p:ph type="title"/>
          </p:nvPr>
        </p:nvSpPr>
        <p:spPr>
          <a:xfrm>
            <a:off x="731838" y="301625"/>
            <a:ext cx="7680325" cy="534988"/>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BF6661-E7AC-3EB3-9922-95D1840FCAAA}"/>
              </a:ext>
            </a:extLst>
          </p:cNvPr>
          <p:cNvSpPr>
            <a:spLocks noGrp="1"/>
          </p:cNvSpPr>
          <p:nvPr>
            <p:ph idx="1"/>
          </p:nvPr>
        </p:nvSpPr>
        <p:spPr>
          <a:xfrm>
            <a:off x="274638" y="765175"/>
            <a:ext cx="8642350" cy="5916613"/>
          </a:xfrm>
        </p:spPr>
        <p:txBody>
          <a:bodyPr rtlCol="0">
            <a:noAutofit/>
          </a:bodyPr>
          <a:lstStyle/>
          <a:p>
            <a:pPr marL="91440" indent="-91440" fontAlgn="auto">
              <a:spcAft>
                <a:spcPts val="0"/>
              </a:spcAft>
              <a:buClr>
                <a:schemeClr val="tx1">
                  <a:lumMod val="85000"/>
                  <a:lumOff val="15000"/>
                </a:schemeClr>
              </a:buClr>
              <a:defRPr/>
            </a:pPr>
            <a:r>
              <a:rPr lang="en-US" sz="2400" dirty="0"/>
              <a:t>To the church in Ephesus (continued):</a:t>
            </a:r>
          </a:p>
          <a:p>
            <a:pPr marL="0" indent="0" algn="ctr" fontAlgn="auto">
              <a:spcAft>
                <a:spcPts val="0"/>
              </a:spcAft>
              <a:buClr>
                <a:schemeClr val="tx1">
                  <a:lumMod val="85000"/>
                  <a:lumOff val="15000"/>
                </a:schemeClr>
              </a:buClr>
              <a:buFont typeface="Garamond" panose="02020404030301010803" pitchFamily="18" charset="0"/>
              <a:buNone/>
              <a:defRPr/>
            </a:pPr>
            <a:r>
              <a:rPr lang="en-US" sz="2200" i="1" dirty="0"/>
              <a:t>“T</a:t>
            </a:r>
            <a:r>
              <a:rPr lang="en-US" sz="2200" i="1" dirty="0">
                <a:solidFill>
                  <a:srgbClr val="000000"/>
                </a:solidFill>
              </a:rPr>
              <a:t>herefore, laying aside falsehood, speak truth each one of you with his neighbor, for we are members of one another. Be angry, and yet </a:t>
            </a:r>
            <a:r>
              <a:rPr lang="en-US" sz="2200" b="1" i="1" dirty="0">
                <a:solidFill>
                  <a:srgbClr val="000000"/>
                </a:solidFill>
              </a:rPr>
              <a:t>do not sin</a:t>
            </a:r>
            <a:r>
              <a:rPr lang="en-US" sz="2200" i="1" dirty="0">
                <a:solidFill>
                  <a:srgbClr val="000000"/>
                </a:solidFill>
              </a:rPr>
              <a:t>; do not let the sun go down on your anger, and </a:t>
            </a:r>
            <a:r>
              <a:rPr lang="en-US" sz="2200" b="1" i="1" dirty="0">
                <a:solidFill>
                  <a:srgbClr val="000000"/>
                </a:solidFill>
              </a:rPr>
              <a:t>do not give the devil an opportunity</a:t>
            </a:r>
            <a:r>
              <a:rPr lang="en-US" sz="2200" i="1" dirty="0">
                <a:solidFill>
                  <a:srgbClr val="000000"/>
                </a:solidFill>
              </a:rPr>
              <a:t>. He who steals must steal no longer; but rather he must labor, performing with his own hands what is good, so that he will have something to share with one who has need. Let no unwholesome word proceed from your mouth, but only such a word as is good for edification according to the need of the moment, so that it will give grace to those who hear. Do not grieve the Holy Spirit of God, by whom you were sealed for the day of redemption. Let all bitterness and wrath and anger and clamor and slander be put away from you, along with all malice. Be kind to one another, tender-hearted, forgiving each other, just as God in Christ also has forgiven you.</a:t>
            </a:r>
            <a:r>
              <a:rPr lang="en-US" sz="2200" i="1" dirty="0"/>
              <a:t>” </a:t>
            </a:r>
            <a:r>
              <a:rPr lang="en-US" sz="2200" b="1" dirty="0">
                <a:solidFill>
                  <a:srgbClr val="FF0000"/>
                </a:solidFill>
              </a:rPr>
              <a:t>(Ephesians 4:25-32)</a:t>
            </a:r>
            <a:endParaRPr lang="en-US" sz="2200" dirty="0"/>
          </a:p>
          <a:p>
            <a:pPr marL="548640" lvl="2" indent="0" fontAlgn="auto">
              <a:spcAft>
                <a:spcPts val="0"/>
              </a:spcAft>
              <a:buClr>
                <a:schemeClr val="tx1">
                  <a:lumMod val="85000"/>
                  <a:lumOff val="15000"/>
                </a:schemeClr>
              </a:buClr>
              <a:buFont typeface="Garamond" panose="02020404030301010803" pitchFamily="18" charset="0"/>
              <a:buNone/>
              <a:defRPr/>
            </a:pPr>
            <a:endParaRPr lang="en-US" sz="2400" dirty="0"/>
          </a:p>
        </p:txBody>
      </p:sp>
      <p:sp>
        <p:nvSpPr>
          <p:cNvPr id="2" name="Title 1">
            <a:extLst>
              <a:ext uri="{FF2B5EF4-FFF2-40B4-BE49-F238E27FC236}">
                <a16:creationId xmlns:a16="http://schemas.microsoft.com/office/drawing/2014/main" id="{B8E5B996-BC49-178C-1886-F439C0E4842D}"/>
              </a:ext>
            </a:extLst>
          </p:cNvPr>
          <p:cNvSpPr>
            <a:spLocks noGrp="1"/>
          </p:cNvSpPr>
          <p:nvPr>
            <p:ph type="title"/>
          </p:nvPr>
        </p:nvSpPr>
        <p:spPr>
          <a:xfrm>
            <a:off x="755650" y="230188"/>
            <a:ext cx="7680325" cy="534987"/>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E710C-7C15-41B2-75EA-4109CA3B3789}"/>
              </a:ext>
            </a:extLst>
          </p:cNvPr>
          <p:cNvSpPr>
            <a:spLocks noGrp="1"/>
          </p:cNvSpPr>
          <p:nvPr>
            <p:ph idx="1"/>
          </p:nvPr>
        </p:nvSpPr>
        <p:spPr>
          <a:xfrm>
            <a:off x="274638" y="765175"/>
            <a:ext cx="8642350" cy="5916613"/>
          </a:xfrm>
        </p:spPr>
        <p:txBody>
          <a:bodyPr rtlCol="0">
            <a:noAutofit/>
          </a:bodyPr>
          <a:lstStyle/>
          <a:p>
            <a:pPr marL="91440" indent="-91440" fontAlgn="auto">
              <a:spcAft>
                <a:spcPts val="0"/>
              </a:spcAft>
              <a:buClr>
                <a:schemeClr val="tx1">
                  <a:lumMod val="85000"/>
                  <a:lumOff val="15000"/>
                </a:schemeClr>
              </a:buClr>
              <a:defRPr/>
            </a:pPr>
            <a:r>
              <a:rPr lang="en-US" sz="2400" dirty="0"/>
              <a:t>To the saints in Rome:</a:t>
            </a:r>
          </a:p>
          <a:p>
            <a:pPr marL="0" indent="0" algn="ctr" fontAlgn="auto">
              <a:spcAft>
                <a:spcPts val="0"/>
              </a:spcAft>
              <a:buClr>
                <a:schemeClr val="tx1">
                  <a:lumMod val="85000"/>
                  <a:lumOff val="15000"/>
                </a:schemeClr>
              </a:buClr>
              <a:buFont typeface="Garamond" panose="02020404030301010803" pitchFamily="18" charset="0"/>
              <a:buNone/>
              <a:defRPr/>
            </a:pPr>
            <a:r>
              <a:rPr lang="en-US" sz="2400" i="1" dirty="0"/>
              <a:t>“What shall we say then? Are we to continue in sin so that grace may increase? May it never be! How shall we who died to sin still live in it? Or do you not know that all of us who have been baptized into Christ Jesus have been baptized into His death? Therefore we have been buried with Him through baptism into death, so that as Christ was raised from the dead through the glory of the Father, so we too might walk in newness of life. For if we have become united with Him in the likeness of His death, certainly we shall also be in the likeness of His resurrection, knowing this, that </a:t>
            </a:r>
            <a:r>
              <a:rPr lang="en-US" sz="2400" b="1" i="1" dirty="0"/>
              <a:t>our old self was crucified with Him</a:t>
            </a:r>
            <a:r>
              <a:rPr lang="en-US" sz="2400" i="1" dirty="0"/>
              <a:t>, in order that our body of sin might be done away with, so that we would no longer be slaves to sin; for he who has died is freed from sin.” </a:t>
            </a:r>
            <a:r>
              <a:rPr lang="en-US" sz="2400" b="1" dirty="0">
                <a:solidFill>
                  <a:srgbClr val="FF0000"/>
                </a:solidFill>
              </a:rPr>
              <a:t>(Romans 6:1-7)</a:t>
            </a:r>
            <a:endParaRPr lang="en-US" sz="2400" dirty="0"/>
          </a:p>
          <a:p>
            <a:pPr marL="548640" lvl="2" indent="0" fontAlgn="auto">
              <a:spcAft>
                <a:spcPts val="0"/>
              </a:spcAft>
              <a:buClr>
                <a:schemeClr val="tx1">
                  <a:lumMod val="85000"/>
                  <a:lumOff val="15000"/>
                </a:schemeClr>
              </a:buClr>
              <a:buFont typeface="Garamond" panose="02020404030301010803" pitchFamily="18" charset="0"/>
              <a:buNone/>
              <a:defRPr/>
            </a:pPr>
            <a:endParaRPr lang="en-US" sz="2400" dirty="0"/>
          </a:p>
        </p:txBody>
      </p:sp>
      <p:sp>
        <p:nvSpPr>
          <p:cNvPr id="2" name="Title 1">
            <a:extLst>
              <a:ext uri="{FF2B5EF4-FFF2-40B4-BE49-F238E27FC236}">
                <a16:creationId xmlns:a16="http://schemas.microsoft.com/office/drawing/2014/main" id="{8A21500F-291F-A359-8ED2-C811B3F4C9B7}"/>
              </a:ext>
            </a:extLst>
          </p:cNvPr>
          <p:cNvSpPr>
            <a:spLocks noGrp="1"/>
          </p:cNvSpPr>
          <p:nvPr>
            <p:ph type="title"/>
          </p:nvPr>
        </p:nvSpPr>
        <p:spPr>
          <a:xfrm>
            <a:off x="755650" y="230188"/>
            <a:ext cx="7680325" cy="534987"/>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9F7BDB-C373-FA1F-917C-27E88267D961}"/>
              </a:ext>
            </a:extLst>
          </p:cNvPr>
          <p:cNvSpPr>
            <a:spLocks noGrp="1"/>
          </p:cNvSpPr>
          <p:nvPr>
            <p:ph idx="1"/>
          </p:nvPr>
        </p:nvSpPr>
        <p:spPr>
          <a:xfrm>
            <a:off x="274638" y="765175"/>
            <a:ext cx="8642350" cy="5916613"/>
          </a:xfrm>
        </p:spPr>
        <p:txBody>
          <a:bodyPr rtlCol="0">
            <a:noAutofit/>
          </a:bodyPr>
          <a:lstStyle/>
          <a:p>
            <a:pPr marL="91440" indent="-91440" fontAlgn="auto">
              <a:spcAft>
                <a:spcPts val="0"/>
              </a:spcAft>
              <a:buClr>
                <a:schemeClr val="tx1">
                  <a:lumMod val="85000"/>
                  <a:lumOff val="15000"/>
                </a:schemeClr>
              </a:buClr>
              <a:defRPr/>
            </a:pPr>
            <a:r>
              <a:rPr lang="en-US" sz="2400" dirty="0"/>
              <a:t>To the church in Colossae:</a:t>
            </a:r>
          </a:p>
          <a:p>
            <a:pPr marL="0" indent="0" algn="ctr" fontAlgn="auto">
              <a:spcAft>
                <a:spcPts val="0"/>
              </a:spcAft>
              <a:buClr>
                <a:schemeClr val="tx1">
                  <a:lumMod val="85000"/>
                  <a:lumOff val="15000"/>
                </a:schemeClr>
              </a:buClr>
              <a:buFont typeface="Garamond" panose="02020404030301010803" pitchFamily="18" charset="0"/>
              <a:buNone/>
              <a:defRPr/>
            </a:pPr>
            <a:r>
              <a:rPr lang="en-US" sz="2400" i="1" dirty="0"/>
              <a:t>“Therefore if you have been raised up with Christ, keep seeking the things above, where Christ is, seated at the right hand of God. </a:t>
            </a:r>
            <a:r>
              <a:rPr lang="en-US" sz="2400" b="1" i="1" dirty="0"/>
              <a:t>Set your mind on the things above</a:t>
            </a:r>
            <a:r>
              <a:rPr lang="en-US" sz="2400" i="1" dirty="0"/>
              <a:t>, not on the things that are on earth. For you have died and your life is hidden with Christ in God. When Christ, who is our life, is revealed, then you also will be revealed with Him in glory. Therefore consider the members of your earthly body as dead to immorality, impurity, passion, evil desire, and greed, which amounts to idolatry. For it is because of these things that the wrath of God will come upon the sons of disobedience, and in them you also once walked, when you were living in them.”</a:t>
            </a:r>
            <a:br>
              <a:rPr lang="en-US" sz="2400" i="1" dirty="0"/>
            </a:br>
            <a:r>
              <a:rPr lang="en-US" sz="2400" b="1" dirty="0">
                <a:solidFill>
                  <a:srgbClr val="FF0000"/>
                </a:solidFill>
              </a:rPr>
              <a:t>(Colossians 3:1-7)</a:t>
            </a:r>
            <a:endParaRPr lang="en-US" sz="2400" dirty="0"/>
          </a:p>
          <a:p>
            <a:pPr marL="548640" lvl="2" indent="0" fontAlgn="auto">
              <a:spcAft>
                <a:spcPts val="0"/>
              </a:spcAft>
              <a:buClr>
                <a:schemeClr val="tx1">
                  <a:lumMod val="85000"/>
                  <a:lumOff val="15000"/>
                </a:schemeClr>
              </a:buClr>
              <a:buFont typeface="Garamond" panose="02020404030301010803" pitchFamily="18" charset="0"/>
              <a:buNone/>
              <a:defRPr/>
            </a:pPr>
            <a:endParaRPr lang="en-US" sz="2400" dirty="0"/>
          </a:p>
        </p:txBody>
      </p:sp>
      <p:sp>
        <p:nvSpPr>
          <p:cNvPr id="2" name="Title 1">
            <a:extLst>
              <a:ext uri="{FF2B5EF4-FFF2-40B4-BE49-F238E27FC236}">
                <a16:creationId xmlns:a16="http://schemas.microsoft.com/office/drawing/2014/main" id="{FFCAE320-705B-C09D-E541-A1CDEFEDA478}"/>
              </a:ext>
            </a:extLst>
          </p:cNvPr>
          <p:cNvSpPr>
            <a:spLocks noGrp="1"/>
          </p:cNvSpPr>
          <p:nvPr>
            <p:ph type="title"/>
          </p:nvPr>
        </p:nvSpPr>
        <p:spPr>
          <a:xfrm>
            <a:off x="755650" y="230188"/>
            <a:ext cx="7680325" cy="534987"/>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4F91-2C40-35C6-3620-13B21F757D60}"/>
              </a:ext>
            </a:extLst>
          </p:cNvPr>
          <p:cNvSpPr>
            <a:spLocks noGrp="1"/>
          </p:cNvSpPr>
          <p:nvPr>
            <p:ph type="title"/>
          </p:nvPr>
        </p:nvSpPr>
        <p:spPr>
          <a:xfrm>
            <a:off x="731838" y="361950"/>
            <a:ext cx="7680325" cy="731838"/>
          </a:xfrm>
        </p:spPr>
        <p:txBody>
          <a:bodyPr rtlCol="0">
            <a:normAutofit/>
          </a:bodyPr>
          <a:lstStyle/>
          <a:p>
            <a:pPr algn="ctr" fontAlgn="auto">
              <a:spcAft>
                <a:spcPts val="0"/>
              </a:spcAft>
              <a:defRPr/>
            </a:pPr>
            <a:r>
              <a:rPr b="1">
                <a:solidFill>
                  <a:schemeClr val="accent1">
                    <a:lumMod val="75000"/>
                  </a:schemeClr>
                </a:solidFill>
              </a:rPr>
              <a:t>God Demands Repentance</a:t>
            </a:r>
          </a:p>
        </p:txBody>
      </p:sp>
      <p:sp>
        <p:nvSpPr>
          <p:cNvPr id="14339" name="Content Placeholder 2">
            <a:extLst>
              <a:ext uri="{FF2B5EF4-FFF2-40B4-BE49-F238E27FC236}">
                <a16:creationId xmlns:a16="http://schemas.microsoft.com/office/drawing/2014/main" id="{4BD2F26B-43EA-E221-A06C-7C3B076EEFE1}"/>
              </a:ext>
            </a:extLst>
          </p:cNvPr>
          <p:cNvSpPr>
            <a:spLocks noGrp="1"/>
          </p:cNvSpPr>
          <p:nvPr>
            <p:ph idx="1"/>
          </p:nvPr>
        </p:nvSpPr>
        <p:spPr>
          <a:xfrm>
            <a:off x="301625" y="1231900"/>
            <a:ext cx="8540750" cy="5127625"/>
          </a:xfrm>
        </p:spPr>
        <p:txBody>
          <a:bodyPr rtlCol="0">
            <a:normAutofit fontScale="92500" lnSpcReduction="10000"/>
          </a:bodyPr>
          <a:lstStyle/>
          <a:p>
            <a:pPr marL="0" indent="0" algn="ctr" fontAlgn="auto">
              <a:spcAft>
                <a:spcPts val="0"/>
              </a:spcAft>
              <a:buClr>
                <a:schemeClr val="tx1">
                  <a:lumMod val="85000"/>
                  <a:lumOff val="15000"/>
                </a:schemeClr>
              </a:buClr>
              <a:buFont typeface="Garamond" panose="02020404030301010803" pitchFamily="18" charset="0"/>
              <a:buNone/>
              <a:defRPr/>
            </a:pPr>
            <a:r>
              <a:rPr lang="en-US" altLang="en-US" sz="3200" i="1" dirty="0"/>
              <a:t>“The Lord is not slow about His promise, as some count slowness, but is patient toward you, </a:t>
            </a:r>
            <a:r>
              <a:rPr lang="en-US" altLang="en-US" sz="3200" b="1" i="1" dirty="0"/>
              <a:t>not wishing for any to perish but for all to come to repentance</a:t>
            </a:r>
            <a:r>
              <a:rPr lang="en-US" altLang="en-US" sz="3200" i="1" dirty="0"/>
              <a:t>. But the day of the Lord will come like a thief, in which the heavens will pass away with a roar and the elements will be destroyed with intense heat, and the earth and its works will be burned up. Since all these things are to be destroyed in this way, what sort of people ought you to be in holy conduct and godliness …”</a:t>
            </a:r>
            <a:br>
              <a:rPr lang="en-US" altLang="en-US" sz="3200" i="1" dirty="0"/>
            </a:br>
            <a:r>
              <a:rPr lang="en-US" altLang="en-US" sz="3200" b="1" dirty="0">
                <a:solidFill>
                  <a:srgbClr val="FF0000"/>
                </a:solidFill>
              </a:rPr>
              <a:t>(2 Peter 3:9-11)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53AA37-7700-33E3-7AB7-ACB8AEB1804E}"/>
              </a:ext>
            </a:extLst>
          </p:cNvPr>
          <p:cNvSpPr>
            <a:spLocks noGrp="1"/>
          </p:cNvSpPr>
          <p:nvPr>
            <p:ph idx="1"/>
          </p:nvPr>
        </p:nvSpPr>
        <p:spPr>
          <a:xfrm>
            <a:off x="274638" y="765175"/>
            <a:ext cx="8642350" cy="5916613"/>
          </a:xfrm>
        </p:spPr>
        <p:txBody>
          <a:bodyPr rtlCol="0">
            <a:noAutofit/>
          </a:bodyPr>
          <a:lstStyle/>
          <a:p>
            <a:pPr marL="91440" indent="-91440" fontAlgn="auto">
              <a:spcAft>
                <a:spcPts val="0"/>
              </a:spcAft>
              <a:buClr>
                <a:schemeClr val="tx1">
                  <a:lumMod val="85000"/>
                  <a:lumOff val="15000"/>
                </a:schemeClr>
              </a:buClr>
              <a:defRPr/>
            </a:pPr>
            <a:r>
              <a:rPr lang="en-US" sz="2400" dirty="0"/>
              <a:t>To the church in Colossae (continues):</a:t>
            </a:r>
          </a:p>
          <a:p>
            <a:pPr marL="0" indent="0" algn="ctr" fontAlgn="auto">
              <a:spcAft>
                <a:spcPts val="0"/>
              </a:spcAft>
              <a:buClr>
                <a:schemeClr val="tx1">
                  <a:lumMod val="85000"/>
                  <a:lumOff val="15000"/>
                </a:schemeClr>
              </a:buClr>
              <a:buFont typeface="Garamond" panose="02020404030301010803" pitchFamily="18" charset="0"/>
              <a:buNone/>
              <a:defRPr/>
            </a:pPr>
            <a:r>
              <a:rPr lang="en-US" sz="2200" i="1" dirty="0"/>
              <a:t>“But now you also, put them all aside: anger, wrath, malice, slander, and abusive speech from your mouth. Do not lie to one another, since you laid aside the old self with its evil practices, and have </a:t>
            </a:r>
            <a:r>
              <a:rPr lang="en-US" sz="2200" b="1" i="1" dirty="0"/>
              <a:t>put on the new self </a:t>
            </a:r>
            <a:r>
              <a:rPr lang="en-US" sz="2200" i="1" dirty="0"/>
              <a:t>who is being renewed to a true knowledge according to the image of the One who created him …” </a:t>
            </a:r>
            <a:r>
              <a:rPr lang="en-US" sz="2200" b="1" dirty="0">
                <a:solidFill>
                  <a:srgbClr val="FF0000"/>
                </a:solidFill>
              </a:rPr>
              <a:t>(Colossians 3:8-10)</a:t>
            </a:r>
          </a:p>
          <a:p>
            <a:pPr marL="0" indent="0" algn="ctr" fontAlgn="auto">
              <a:spcAft>
                <a:spcPts val="0"/>
              </a:spcAft>
              <a:buClr>
                <a:schemeClr val="tx1">
                  <a:lumMod val="85000"/>
                  <a:lumOff val="15000"/>
                </a:schemeClr>
              </a:buClr>
              <a:buFont typeface="Garamond" panose="02020404030301010803" pitchFamily="18" charset="0"/>
              <a:buNone/>
              <a:defRPr/>
            </a:pPr>
            <a:r>
              <a:rPr lang="en-US" sz="2200" i="1" dirty="0"/>
              <a:t>“So, as those who have been chosen of God, holy and beloved, put on a heart of compassion, kindness, humility, gentleness and patience; bearing with one another, and forgiving each other, whoever has a complaint against anyone; just as the Lord forgave you, so also should you. Beyond all these things </a:t>
            </a:r>
            <a:r>
              <a:rPr lang="en-US" sz="2200" b="1" i="1" dirty="0"/>
              <a:t>put on love</a:t>
            </a:r>
            <a:r>
              <a:rPr lang="en-US" sz="2200" i="1" dirty="0"/>
              <a:t>, which is the perfect bond of unity. Let the peace of Christ rule in your hearts, to which indeed you were called in one body; and be thankful.”</a:t>
            </a:r>
            <a:br>
              <a:rPr lang="en-US" sz="2200" dirty="0"/>
            </a:br>
            <a:r>
              <a:rPr lang="en-US" sz="2200" b="1" dirty="0">
                <a:solidFill>
                  <a:srgbClr val="FF0000"/>
                </a:solidFill>
              </a:rPr>
              <a:t>(Colossians 3:12-15)</a:t>
            </a:r>
          </a:p>
          <a:p>
            <a:pPr marL="0" indent="0" algn="ctr" fontAlgn="auto">
              <a:spcAft>
                <a:spcPts val="0"/>
              </a:spcAft>
              <a:buClr>
                <a:schemeClr val="tx1">
                  <a:lumMod val="85000"/>
                  <a:lumOff val="15000"/>
                </a:schemeClr>
              </a:buClr>
              <a:buFont typeface="Garamond" panose="02020404030301010803" pitchFamily="18" charset="0"/>
              <a:buNone/>
              <a:defRPr/>
            </a:pPr>
            <a:endParaRPr lang="en-US" sz="2200" dirty="0"/>
          </a:p>
        </p:txBody>
      </p:sp>
      <p:sp>
        <p:nvSpPr>
          <p:cNvPr id="2" name="Title 1">
            <a:extLst>
              <a:ext uri="{FF2B5EF4-FFF2-40B4-BE49-F238E27FC236}">
                <a16:creationId xmlns:a16="http://schemas.microsoft.com/office/drawing/2014/main" id="{76A06196-AA37-430A-DC1A-A3099E00C332}"/>
              </a:ext>
            </a:extLst>
          </p:cNvPr>
          <p:cNvSpPr>
            <a:spLocks noGrp="1"/>
          </p:cNvSpPr>
          <p:nvPr>
            <p:ph type="title"/>
          </p:nvPr>
        </p:nvSpPr>
        <p:spPr>
          <a:xfrm>
            <a:off x="755650" y="230188"/>
            <a:ext cx="7680325" cy="534987"/>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E1B6D7-049C-5CA8-88A5-B27E826AE636}"/>
              </a:ext>
            </a:extLst>
          </p:cNvPr>
          <p:cNvSpPr>
            <a:spLocks noGrp="1"/>
          </p:cNvSpPr>
          <p:nvPr>
            <p:ph idx="1"/>
          </p:nvPr>
        </p:nvSpPr>
        <p:spPr>
          <a:xfrm>
            <a:off x="274638" y="765175"/>
            <a:ext cx="8642350" cy="5916613"/>
          </a:xfrm>
        </p:spPr>
        <p:txBody>
          <a:bodyPr rtlCol="0">
            <a:noAutofit/>
          </a:bodyPr>
          <a:lstStyle/>
          <a:p>
            <a:pPr marL="91440" indent="-91440" fontAlgn="auto">
              <a:spcAft>
                <a:spcPts val="0"/>
              </a:spcAft>
              <a:buClr>
                <a:schemeClr val="tx1">
                  <a:lumMod val="85000"/>
                  <a:lumOff val="15000"/>
                </a:schemeClr>
              </a:buClr>
              <a:defRPr/>
            </a:pPr>
            <a:r>
              <a:rPr lang="en-US" sz="2800" dirty="0"/>
              <a:t>To Titus:</a:t>
            </a:r>
          </a:p>
          <a:p>
            <a:pPr marL="0" indent="0" algn="ctr" fontAlgn="auto">
              <a:spcAft>
                <a:spcPts val="0"/>
              </a:spcAft>
              <a:buClr>
                <a:schemeClr val="tx1">
                  <a:lumMod val="85000"/>
                  <a:lumOff val="15000"/>
                </a:schemeClr>
              </a:buClr>
              <a:buFont typeface="Garamond" panose="02020404030301010803" pitchFamily="18" charset="0"/>
              <a:buNone/>
              <a:defRPr/>
            </a:pPr>
            <a:r>
              <a:rPr lang="en-US" sz="2800" i="1" dirty="0"/>
              <a:t>“For the grace of God has appeared, bringing salvation to all men, instructing us to </a:t>
            </a:r>
            <a:r>
              <a:rPr lang="en-US" sz="2800" b="1" i="1" dirty="0"/>
              <a:t>deny ungodliness</a:t>
            </a:r>
            <a:r>
              <a:rPr lang="en-US" sz="2800" i="1" dirty="0"/>
              <a:t> and worldly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a:t>
            </a:r>
            <a:r>
              <a:rPr lang="en-US" sz="2800" b="1" i="1" dirty="0"/>
              <a:t>zealous for good deeds</a:t>
            </a:r>
            <a:r>
              <a:rPr lang="en-US" sz="2800" i="1" dirty="0"/>
              <a:t>.” </a:t>
            </a:r>
            <a:r>
              <a:rPr lang="en-US" sz="2800" b="1" dirty="0">
                <a:solidFill>
                  <a:srgbClr val="FF0000"/>
                </a:solidFill>
              </a:rPr>
              <a:t>(Titus 2:11-14)</a:t>
            </a:r>
          </a:p>
          <a:p>
            <a:pPr marL="0" indent="0" algn="ctr" fontAlgn="auto">
              <a:spcAft>
                <a:spcPts val="0"/>
              </a:spcAft>
              <a:buClr>
                <a:schemeClr val="tx1">
                  <a:lumMod val="85000"/>
                  <a:lumOff val="15000"/>
                </a:schemeClr>
              </a:buClr>
              <a:buFont typeface="Garamond" panose="02020404030301010803" pitchFamily="18" charset="0"/>
              <a:buNone/>
              <a:defRPr/>
            </a:pPr>
            <a:endParaRPr lang="en-US" sz="2200" dirty="0"/>
          </a:p>
        </p:txBody>
      </p:sp>
      <p:sp>
        <p:nvSpPr>
          <p:cNvPr id="2" name="Title 1">
            <a:extLst>
              <a:ext uri="{FF2B5EF4-FFF2-40B4-BE49-F238E27FC236}">
                <a16:creationId xmlns:a16="http://schemas.microsoft.com/office/drawing/2014/main" id="{7AC1F77C-A14C-85A8-A969-9EFDFD219FE1}"/>
              </a:ext>
            </a:extLst>
          </p:cNvPr>
          <p:cNvSpPr>
            <a:spLocks noGrp="1"/>
          </p:cNvSpPr>
          <p:nvPr>
            <p:ph type="title"/>
          </p:nvPr>
        </p:nvSpPr>
        <p:spPr>
          <a:xfrm>
            <a:off x="755650" y="230188"/>
            <a:ext cx="7680325" cy="534987"/>
          </a:xfrm>
        </p:spPr>
        <p:txBody>
          <a:bodyPr rtlCol="0">
            <a:normAutofit fontScale="90000"/>
          </a:bodyPr>
          <a:lstStyle/>
          <a:p>
            <a:pPr algn="ctr" fontAlgn="auto">
              <a:spcAft>
                <a:spcPts val="0"/>
              </a:spcAft>
              <a:defRPr/>
            </a:pPr>
            <a:r>
              <a:rPr b="1">
                <a:solidFill>
                  <a:schemeClr val="accent1">
                    <a:lumMod val="75000"/>
                  </a:schemeClr>
                </a:solidFill>
              </a:rPr>
              <a:t>Instructions in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69F76-DB8C-DDF6-5CF1-2B2E9C55D533}"/>
              </a:ext>
            </a:extLst>
          </p:cNvPr>
          <p:cNvSpPr>
            <a:spLocks noGrp="1"/>
          </p:cNvSpPr>
          <p:nvPr>
            <p:ph type="title"/>
          </p:nvPr>
        </p:nvSpPr>
        <p:spPr>
          <a:xfrm>
            <a:off x="466725" y="212725"/>
            <a:ext cx="8204200" cy="1030288"/>
          </a:xfrm>
        </p:spPr>
        <p:txBody>
          <a:bodyPr rtlCol="0">
            <a:normAutofit fontScale="90000"/>
          </a:bodyPr>
          <a:lstStyle/>
          <a:p>
            <a:pPr algn="ctr" fontAlgn="auto">
              <a:spcAft>
                <a:spcPts val="0"/>
              </a:spcAft>
              <a:defRPr/>
            </a:pPr>
            <a:r>
              <a:rPr b="1">
                <a:solidFill>
                  <a:schemeClr val="accent1">
                    <a:lumMod val="75000"/>
                  </a:schemeClr>
                </a:solidFill>
              </a:rPr>
              <a:t>Deeds appropriate to Repentance</a:t>
            </a:r>
          </a:p>
        </p:txBody>
      </p:sp>
      <p:sp>
        <p:nvSpPr>
          <p:cNvPr id="53251" name="Content Placeholder 2">
            <a:extLst>
              <a:ext uri="{FF2B5EF4-FFF2-40B4-BE49-F238E27FC236}">
                <a16:creationId xmlns:a16="http://schemas.microsoft.com/office/drawing/2014/main" id="{99356EA6-5921-FC33-0940-521CC7F4FE20}"/>
              </a:ext>
            </a:extLst>
          </p:cNvPr>
          <p:cNvSpPr>
            <a:spLocks noGrp="1" noChangeArrowheads="1"/>
          </p:cNvSpPr>
          <p:nvPr>
            <p:ph idx="1"/>
          </p:nvPr>
        </p:nvSpPr>
        <p:spPr>
          <a:xfrm>
            <a:off x="292100" y="1189038"/>
            <a:ext cx="8553450" cy="5402262"/>
          </a:xfrm>
        </p:spPr>
        <p:txBody>
          <a:bodyPr/>
          <a:lstStyle/>
          <a:p>
            <a:pPr marL="0" indent="0" algn="ctr">
              <a:buFont typeface="Garamond" panose="02020404030301010803" pitchFamily="18" charset="0"/>
              <a:buNone/>
            </a:pPr>
            <a:r>
              <a:rPr lang="en-US" altLang="en-US" sz="3600" i="1" dirty="0"/>
              <a:t>“So, King Agrippa, I did not prove disobedient to the heavenly vision, but kept declaring both to those of Damascus first, and also at Jerusalem and then throughout all the region of Judea, and even to the Gentiles, that they should </a:t>
            </a:r>
            <a:r>
              <a:rPr lang="en-US" altLang="en-US" sz="3600" b="1" i="1" dirty="0"/>
              <a:t>repent and turn to God, performing</a:t>
            </a:r>
            <a:r>
              <a:rPr lang="en-US" altLang="en-US" sz="3600" i="1" dirty="0"/>
              <a:t> </a:t>
            </a:r>
            <a:r>
              <a:rPr lang="en-US" altLang="en-US" sz="3600" b="1" i="1" dirty="0"/>
              <a:t>deeds appropriate to repentance</a:t>
            </a:r>
            <a:r>
              <a:rPr lang="en-US" altLang="en-US" sz="3600" i="1" dirty="0"/>
              <a:t>.”</a:t>
            </a:r>
            <a:r>
              <a:rPr lang="en-US" altLang="en-US" sz="3600" dirty="0"/>
              <a:t> </a:t>
            </a:r>
            <a:r>
              <a:rPr lang="en-US" altLang="en-US" sz="3600" b="1" dirty="0">
                <a:solidFill>
                  <a:srgbClr val="FF0000"/>
                </a:solidFill>
              </a:rPr>
              <a:t>(Acts 26:19-20)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1000"/>
                                        <p:tgtEl>
                                          <p:spTgt spid="53251">
                                            <p:txEl>
                                              <p:pRg st="0" end="0"/>
                                            </p:txEl>
                                          </p:spTgt>
                                        </p:tgtEl>
                                      </p:cBhvr>
                                    </p:animEffect>
                                    <p:anim calcmode="lin" valueType="num">
                                      <p:cBhvr>
                                        <p:cTn id="8" dur="10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325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189D9-31E9-C8C4-9E0D-194B17D563CA}"/>
              </a:ext>
            </a:extLst>
          </p:cNvPr>
          <p:cNvSpPr>
            <a:spLocks noGrp="1"/>
          </p:cNvSpPr>
          <p:nvPr>
            <p:ph type="title"/>
          </p:nvPr>
        </p:nvSpPr>
        <p:spPr>
          <a:xfrm>
            <a:off x="466725" y="212725"/>
            <a:ext cx="8204200" cy="1030288"/>
          </a:xfrm>
        </p:spPr>
        <p:txBody>
          <a:bodyPr rtlCol="0">
            <a:normAutofit fontScale="90000"/>
          </a:bodyPr>
          <a:lstStyle/>
          <a:p>
            <a:pPr algn="ctr" fontAlgn="auto">
              <a:spcAft>
                <a:spcPts val="0"/>
              </a:spcAft>
              <a:defRPr/>
            </a:pPr>
            <a:r>
              <a:rPr b="1">
                <a:solidFill>
                  <a:schemeClr val="accent1">
                    <a:lumMod val="75000"/>
                  </a:schemeClr>
                </a:solidFill>
              </a:rPr>
              <a:t>Deeds appropriate to Repentance</a:t>
            </a:r>
          </a:p>
        </p:txBody>
      </p:sp>
      <p:sp>
        <p:nvSpPr>
          <p:cNvPr id="55299" name="Content Placeholder 2">
            <a:extLst>
              <a:ext uri="{FF2B5EF4-FFF2-40B4-BE49-F238E27FC236}">
                <a16:creationId xmlns:a16="http://schemas.microsoft.com/office/drawing/2014/main" id="{924C2C56-2F31-CACB-96B4-C2866C63864A}"/>
              </a:ext>
            </a:extLst>
          </p:cNvPr>
          <p:cNvSpPr>
            <a:spLocks noGrp="1" noChangeArrowheads="1"/>
          </p:cNvSpPr>
          <p:nvPr>
            <p:ph idx="1"/>
          </p:nvPr>
        </p:nvSpPr>
        <p:spPr>
          <a:xfrm>
            <a:off x="292100" y="1189037"/>
            <a:ext cx="8553450" cy="5456237"/>
          </a:xfrm>
        </p:spPr>
        <p:txBody>
          <a:bodyPr/>
          <a:lstStyle/>
          <a:p>
            <a:pPr marL="0" indent="0">
              <a:buFont typeface="Garamond" panose="02020404030301010803" pitchFamily="18" charset="0"/>
              <a:buNone/>
            </a:pPr>
            <a:r>
              <a:rPr lang="en-US" altLang="en-US" sz="2300" dirty="0"/>
              <a:t>Repentance demands a change of mind, a yielding of our will to God’s will, resulting a change of behavior. </a:t>
            </a:r>
          </a:p>
          <a:p>
            <a:pPr marL="0" indent="0" algn="ctr">
              <a:buFont typeface="Garamond" panose="02020404030301010803" pitchFamily="18" charset="0"/>
              <a:buNone/>
            </a:pPr>
            <a:r>
              <a:rPr lang="en-US" altLang="en-US" sz="2300" i="1" dirty="0"/>
              <a:t>“Do not be bound together with unbelievers; for what partnership have righteousness and lawlessness, or what fellowship has light with darkness? Or what harmony has Christ with Belial, or what has a believer in common with an unbeliever? Or what agreement has the temple of God with idols? For we are the temple of the living God; just as God said, ‘I will dwell in them and walk among them; And I will be their God, and they shall be My people. Therefore, </a:t>
            </a:r>
            <a:r>
              <a:rPr lang="en-US" altLang="en-US" sz="2300" b="1" i="1" dirty="0"/>
              <a:t>come out from their midst and be separate</a:t>
            </a:r>
            <a:r>
              <a:rPr lang="en-US" altLang="en-US" sz="2300" i="1" dirty="0"/>
              <a:t>,’ says the Lord. ‘And do not touch what is unclean; And I will welcome you. And I will be a father to you, And you shall be sons and daughters to Me,’ Says the Lord Almighty.”</a:t>
            </a:r>
            <a:r>
              <a:rPr lang="en-US" altLang="en-US" sz="2300" dirty="0"/>
              <a:t> </a:t>
            </a:r>
            <a:br>
              <a:rPr lang="en-US" altLang="en-US" sz="2300" dirty="0"/>
            </a:br>
            <a:r>
              <a:rPr lang="en-US" altLang="en-US" sz="2300" b="1" dirty="0">
                <a:solidFill>
                  <a:srgbClr val="FF0000"/>
                </a:solidFill>
              </a:rPr>
              <a:t>(2 Corinthians 6:14-18)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1000"/>
                                        <p:tgtEl>
                                          <p:spTgt spid="55299">
                                            <p:txEl>
                                              <p:pRg st="0" end="0"/>
                                            </p:txEl>
                                          </p:spTgt>
                                        </p:tgtEl>
                                      </p:cBhvr>
                                    </p:animEffect>
                                    <p:anim calcmode="lin" valueType="num">
                                      <p:cBhvr>
                                        <p:cTn id="8" dur="1000" fill="hold"/>
                                        <p:tgtEl>
                                          <p:spTgt spid="552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52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fade">
                                      <p:cBhvr>
                                        <p:cTn id="14" dur="1000"/>
                                        <p:tgtEl>
                                          <p:spTgt spid="55299">
                                            <p:txEl>
                                              <p:pRg st="1" end="1"/>
                                            </p:txEl>
                                          </p:spTgt>
                                        </p:tgtEl>
                                      </p:cBhvr>
                                    </p:animEffect>
                                    <p:anim calcmode="lin" valueType="num">
                                      <p:cBhvr>
                                        <p:cTn id="15" dur="10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529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62200-B230-872B-3C14-C1433A10BC20}"/>
              </a:ext>
            </a:extLst>
          </p:cNvPr>
          <p:cNvSpPr>
            <a:spLocks noGrp="1"/>
          </p:cNvSpPr>
          <p:nvPr>
            <p:ph type="title"/>
          </p:nvPr>
        </p:nvSpPr>
        <p:spPr>
          <a:xfrm>
            <a:off x="731838" y="361950"/>
            <a:ext cx="7680325" cy="708025"/>
          </a:xfrm>
        </p:spPr>
        <p:txBody>
          <a:bodyPr rtlCol="0">
            <a:normAutofit/>
          </a:bodyPr>
          <a:lstStyle/>
          <a:p>
            <a:pPr algn="ctr" fontAlgn="auto">
              <a:spcAft>
                <a:spcPts val="0"/>
              </a:spcAft>
              <a:defRPr/>
            </a:pPr>
            <a:r>
              <a:rPr b="1">
                <a:solidFill>
                  <a:schemeClr val="accent1">
                    <a:lumMod val="75000"/>
                  </a:schemeClr>
                </a:solidFill>
              </a:rPr>
              <a:t>Repentance without Regret</a:t>
            </a:r>
          </a:p>
        </p:txBody>
      </p:sp>
      <p:sp>
        <p:nvSpPr>
          <p:cNvPr id="57347" name="Content Placeholder 2">
            <a:extLst>
              <a:ext uri="{FF2B5EF4-FFF2-40B4-BE49-F238E27FC236}">
                <a16:creationId xmlns:a16="http://schemas.microsoft.com/office/drawing/2014/main" id="{576AA01C-20E4-A448-75D0-36CB49FF7FD5}"/>
              </a:ext>
            </a:extLst>
          </p:cNvPr>
          <p:cNvSpPr>
            <a:spLocks noGrp="1" noChangeArrowheads="1"/>
          </p:cNvSpPr>
          <p:nvPr>
            <p:ph idx="1"/>
          </p:nvPr>
        </p:nvSpPr>
        <p:spPr>
          <a:xfrm>
            <a:off x="292100" y="1111250"/>
            <a:ext cx="8553450" cy="5480050"/>
          </a:xfrm>
        </p:spPr>
        <p:txBody>
          <a:bodyPr/>
          <a:lstStyle/>
          <a:p>
            <a:pPr marL="0" indent="0" algn="ctr">
              <a:buFont typeface="Garamond" panose="02020404030301010803" pitchFamily="18" charset="0"/>
              <a:buNone/>
            </a:pPr>
            <a:r>
              <a:rPr lang="en-US" altLang="en-US" sz="2400" i="1" dirty="0"/>
              <a:t>“I now rejoice, not that you were made sorrowful, but that you were made sorrowful to the point of repentance; for you were made sorrowful according to the will of God, so that you might not suffer loss in anything through us. For the sorrow that is according to the will of God produces a repentance without regret, leading to salvation, but the sorrow of the world produces death. For behold what </a:t>
            </a:r>
            <a:r>
              <a:rPr lang="en-US" altLang="en-US" sz="2400" b="1" i="1" dirty="0"/>
              <a:t>earnestness</a:t>
            </a:r>
            <a:r>
              <a:rPr lang="en-US" altLang="en-US" sz="2400" i="1" dirty="0"/>
              <a:t> this very thing, this godly sorrow, has produced in you: what </a:t>
            </a:r>
            <a:r>
              <a:rPr lang="en-US" altLang="en-US" sz="2400" b="1" i="1" dirty="0"/>
              <a:t>vindication</a:t>
            </a:r>
            <a:r>
              <a:rPr lang="en-US" altLang="en-US" sz="2400" i="1" dirty="0"/>
              <a:t> of yourselves, what </a:t>
            </a:r>
            <a:r>
              <a:rPr lang="en-US" altLang="en-US" sz="2400" b="1" i="1" dirty="0"/>
              <a:t>indignation</a:t>
            </a:r>
            <a:r>
              <a:rPr lang="en-US" altLang="en-US" sz="2400" i="1" dirty="0"/>
              <a:t>, what </a:t>
            </a:r>
            <a:r>
              <a:rPr lang="en-US" altLang="en-US" sz="2400" b="1" i="1" dirty="0"/>
              <a:t>fear</a:t>
            </a:r>
            <a:r>
              <a:rPr lang="en-US" altLang="en-US" sz="2400" i="1" dirty="0"/>
              <a:t>, what </a:t>
            </a:r>
            <a:r>
              <a:rPr lang="en-US" altLang="en-US" sz="2400" b="1" i="1" dirty="0"/>
              <a:t>longing</a:t>
            </a:r>
            <a:r>
              <a:rPr lang="en-US" altLang="en-US" sz="2400" i="1" dirty="0"/>
              <a:t>, what </a:t>
            </a:r>
            <a:r>
              <a:rPr lang="en-US" altLang="en-US" sz="2400" b="1" i="1" dirty="0"/>
              <a:t>zeal</a:t>
            </a:r>
            <a:r>
              <a:rPr lang="en-US" altLang="en-US" sz="2400" i="1" dirty="0"/>
              <a:t>, what </a:t>
            </a:r>
            <a:r>
              <a:rPr lang="en-US" altLang="en-US" sz="2400" b="1" i="1" dirty="0"/>
              <a:t>avenging of wrong</a:t>
            </a:r>
            <a:r>
              <a:rPr lang="en-US" altLang="en-US" sz="2400" i="1" dirty="0"/>
              <a:t>! In everything you demonstrated yourselves to be </a:t>
            </a:r>
            <a:r>
              <a:rPr lang="en-US" altLang="en-US" sz="2400" i="1" u="sng" dirty="0"/>
              <a:t>innocent in the matter</a:t>
            </a:r>
            <a:r>
              <a:rPr lang="en-US" altLang="en-US" sz="2400" i="1" dirty="0"/>
              <a:t>.” </a:t>
            </a:r>
            <a:r>
              <a:rPr lang="en-US" altLang="en-US" sz="2400" b="1" dirty="0">
                <a:solidFill>
                  <a:srgbClr val="FF0000"/>
                </a:solidFill>
              </a:rPr>
              <a:t>(2 Corinthians 7:9-11)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fade">
                                      <p:cBhvr>
                                        <p:cTn id="7" dur="1000"/>
                                        <p:tgtEl>
                                          <p:spTgt spid="57347">
                                            <p:txEl>
                                              <p:pRg st="0" end="0"/>
                                            </p:txEl>
                                          </p:spTgt>
                                        </p:tgtEl>
                                      </p:cBhvr>
                                    </p:animEffect>
                                    <p:anim calcmode="lin" valueType="num">
                                      <p:cBhvr>
                                        <p:cTn id="8" dur="10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73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CEFF-4B35-D84A-556C-52A8EF2A6780}"/>
              </a:ext>
            </a:extLst>
          </p:cNvPr>
          <p:cNvSpPr>
            <a:spLocks noGrp="1"/>
          </p:cNvSpPr>
          <p:nvPr>
            <p:ph type="title"/>
          </p:nvPr>
        </p:nvSpPr>
        <p:spPr>
          <a:xfrm>
            <a:off x="731838" y="392113"/>
            <a:ext cx="7680325" cy="689628"/>
          </a:xfrm>
        </p:spPr>
        <p:txBody>
          <a:bodyPr rtlCol="0">
            <a:normAutofit/>
          </a:bodyPr>
          <a:lstStyle/>
          <a:p>
            <a:pPr algn="ctr" fontAlgn="auto">
              <a:spcAft>
                <a:spcPts val="0"/>
              </a:spcAft>
              <a:defRPr/>
            </a:pPr>
            <a:r>
              <a:rPr b="1" dirty="0">
                <a:solidFill>
                  <a:schemeClr val="accent1">
                    <a:lumMod val="75000"/>
                  </a:schemeClr>
                </a:solidFill>
              </a:rPr>
              <a:t>True Repentance</a:t>
            </a:r>
          </a:p>
        </p:txBody>
      </p:sp>
      <p:sp>
        <p:nvSpPr>
          <p:cNvPr id="32771" name="Content Placeholder 2">
            <a:extLst>
              <a:ext uri="{FF2B5EF4-FFF2-40B4-BE49-F238E27FC236}">
                <a16:creationId xmlns:a16="http://schemas.microsoft.com/office/drawing/2014/main" id="{60593F85-FB70-CB0B-B0C2-0C781C2E0867}"/>
              </a:ext>
            </a:extLst>
          </p:cNvPr>
          <p:cNvSpPr>
            <a:spLocks noGrp="1"/>
          </p:cNvSpPr>
          <p:nvPr>
            <p:ph idx="1"/>
          </p:nvPr>
        </p:nvSpPr>
        <p:spPr>
          <a:xfrm>
            <a:off x="50800" y="1147296"/>
            <a:ext cx="9042400" cy="5475288"/>
          </a:xfrm>
        </p:spPr>
        <p:txBody>
          <a:bodyPr rtlCol="0">
            <a:noAutofit/>
          </a:bodyPr>
          <a:lstStyle/>
          <a:p>
            <a:pPr marL="182880" indent="-182880" fontAlgn="auto">
              <a:spcAft>
                <a:spcPts val="0"/>
              </a:spcAft>
              <a:buClr>
                <a:schemeClr val="tx1">
                  <a:lumMod val="85000"/>
                  <a:lumOff val="15000"/>
                </a:schemeClr>
              </a:buClr>
              <a:defRPr/>
            </a:pPr>
            <a:r>
              <a:rPr lang="en-US" altLang="en-US" sz="2300" dirty="0"/>
              <a:t>“Innocent in the matter,” not that we didn’t commit the sin, but that we have borne the fruit of true repentance, resulting in forgiveness. We must continue to walk in the Light!</a:t>
            </a:r>
          </a:p>
          <a:p>
            <a:pPr marL="0" indent="0" algn="ctr" fontAlgn="auto">
              <a:spcAft>
                <a:spcPts val="0"/>
              </a:spcAft>
              <a:buClr>
                <a:schemeClr val="tx1">
                  <a:lumMod val="85000"/>
                  <a:lumOff val="15000"/>
                </a:schemeClr>
              </a:buClr>
              <a:buFont typeface="Garamond" panose="02020404030301010803" pitchFamily="18" charset="0"/>
              <a:buNone/>
              <a:defRPr/>
            </a:pPr>
            <a:r>
              <a:rPr lang="en-US" altLang="en-US" sz="2300" i="1" dirty="0"/>
              <a:t>“This is the message we have heard from Him and announce to you, that God is Light, and in Him there is no darkness at all. If we say that we have fellowship with Him and yet walk in the darkness, we lie and do not practice the truth; but if we walk in the Light as He Himself is in the Light, we have fellowship with one another, and the blood of Jesus His Son cleanses us from all sin. If we say that we have no sin, we are deceiving ourselves and the truth is not in us. If we confess our sins, He is faithful and righteous to forgive us our sins and to cleanse us from all unrighteousness. If we say that we have not sinned, we make Him a liar and His word is not in us.” </a:t>
            </a:r>
            <a:r>
              <a:rPr lang="en-US" altLang="en-US" sz="2300" b="1" dirty="0">
                <a:solidFill>
                  <a:srgbClr val="FF0000"/>
                </a:solidFill>
              </a:rPr>
              <a:t>(1 John 1:5-10)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1000"/>
                                        <p:tgtEl>
                                          <p:spTgt spid="32771">
                                            <p:txEl>
                                              <p:pRg st="1" end="1"/>
                                            </p:txEl>
                                          </p:spTgt>
                                        </p:tgtEl>
                                      </p:cBhvr>
                                    </p:animEffect>
                                    <p:anim calcmode="lin" valueType="num">
                                      <p:cBhvr>
                                        <p:cTn id="15"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27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3A652-FF82-A649-A064-D7578CEF671C}"/>
              </a:ext>
            </a:extLst>
          </p:cNvPr>
          <p:cNvSpPr>
            <a:spLocks noGrp="1"/>
          </p:cNvSpPr>
          <p:nvPr>
            <p:ph type="title"/>
          </p:nvPr>
        </p:nvSpPr>
        <p:spPr>
          <a:xfrm>
            <a:off x="365125" y="392113"/>
            <a:ext cx="8413750" cy="881062"/>
          </a:xfrm>
        </p:spPr>
        <p:txBody>
          <a:bodyPr rtlCol="0">
            <a:normAutofit fontScale="90000"/>
          </a:bodyPr>
          <a:lstStyle/>
          <a:p>
            <a:pPr algn="ctr" fontAlgn="auto">
              <a:spcAft>
                <a:spcPts val="0"/>
              </a:spcAft>
              <a:defRPr/>
            </a:pPr>
            <a:r>
              <a:rPr b="1">
                <a:solidFill>
                  <a:schemeClr val="accent1">
                    <a:lumMod val="75000"/>
                  </a:schemeClr>
                </a:solidFill>
              </a:rPr>
              <a:t>Repentance demands Faithfulness</a:t>
            </a:r>
          </a:p>
        </p:txBody>
      </p:sp>
      <p:sp>
        <p:nvSpPr>
          <p:cNvPr id="61443" name="Content Placeholder 2">
            <a:extLst>
              <a:ext uri="{FF2B5EF4-FFF2-40B4-BE49-F238E27FC236}">
                <a16:creationId xmlns:a16="http://schemas.microsoft.com/office/drawing/2014/main" id="{3D55F157-2AAB-0C67-2D1F-E5FD314BB9CF}"/>
              </a:ext>
            </a:extLst>
          </p:cNvPr>
          <p:cNvSpPr>
            <a:spLocks noGrp="1" noChangeArrowheads="1"/>
          </p:cNvSpPr>
          <p:nvPr>
            <p:ph idx="1"/>
          </p:nvPr>
        </p:nvSpPr>
        <p:spPr>
          <a:xfrm>
            <a:off x="311150" y="1273175"/>
            <a:ext cx="8413750" cy="4708525"/>
          </a:xfrm>
        </p:spPr>
        <p:txBody>
          <a:bodyPr/>
          <a:lstStyle/>
          <a:p>
            <a:pPr marL="0" indent="0">
              <a:buFont typeface="Garamond" panose="02020404030301010803" pitchFamily="18" charset="0"/>
              <a:buNone/>
            </a:pPr>
            <a:r>
              <a:rPr lang="en-US" altLang="en-US" sz="2800" dirty="0"/>
              <a:t>God’s word warns about falling away.</a:t>
            </a:r>
          </a:p>
          <a:p>
            <a:pPr marL="0" indent="0" algn="ctr">
              <a:buFont typeface="Garamond" panose="02020404030301010803" pitchFamily="18" charset="0"/>
              <a:buNone/>
            </a:pPr>
            <a:r>
              <a:rPr lang="en-US" altLang="en-US" sz="2800" i="1" dirty="0"/>
              <a:t>“For in the case of those who have once been enlightened and have tasted of the heavenly gift and have been made partakers of the Holy Spirit, and have tasted the good word of God and the powers of the age to come, and then have fallen away, it is impossible to renew them again to repentance, since they again crucify to themselves the Son of God and put Him to open shame.” </a:t>
            </a:r>
            <a:r>
              <a:rPr lang="en-US" altLang="en-US" sz="2800" b="1" dirty="0">
                <a:solidFill>
                  <a:srgbClr val="FF0000"/>
                </a:solidFill>
              </a:rPr>
              <a:t>(Hebrews 6:4-6)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fade">
                                      <p:cBhvr>
                                        <p:cTn id="7" dur="1000"/>
                                        <p:tgtEl>
                                          <p:spTgt spid="61443">
                                            <p:txEl>
                                              <p:pRg st="0" end="0"/>
                                            </p:txEl>
                                          </p:spTgt>
                                        </p:tgtEl>
                                      </p:cBhvr>
                                    </p:animEffect>
                                    <p:anim calcmode="lin" valueType="num">
                                      <p:cBhvr>
                                        <p:cTn id="8" dur="10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43">
                                            <p:txEl>
                                              <p:pRg st="1" end="1"/>
                                            </p:txEl>
                                          </p:spTgt>
                                        </p:tgtEl>
                                        <p:attrNameLst>
                                          <p:attrName>style.visibility</p:attrName>
                                        </p:attrNameLst>
                                      </p:cBhvr>
                                      <p:to>
                                        <p:strVal val="visible"/>
                                      </p:to>
                                    </p:set>
                                    <p:animEffect transition="in" filter="fade">
                                      <p:cBhvr>
                                        <p:cTn id="14" dur="1000"/>
                                        <p:tgtEl>
                                          <p:spTgt spid="61443">
                                            <p:txEl>
                                              <p:pRg st="1" end="1"/>
                                            </p:txEl>
                                          </p:spTgt>
                                        </p:tgtEl>
                                      </p:cBhvr>
                                    </p:animEffect>
                                    <p:anim calcmode="lin" valueType="num">
                                      <p:cBhvr>
                                        <p:cTn id="15" dur="10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4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8B932-FED8-D3A0-5719-FEBC1537DFE0}"/>
              </a:ext>
            </a:extLst>
          </p:cNvPr>
          <p:cNvSpPr>
            <a:spLocks noGrp="1"/>
          </p:cNvSpPr>
          <p:nvPr>
            <p:ph type="title"/>
          </p:nvPr>
        </p:nvSpPr>
        <p:spPr>
          <a:xfrm>
            <a:off x="571500" y="392113"/>
            <a:ext cx="8001000" cy="881062"/>
          </a:xfrm>
        </p:spPr>
        <p:txBody>
          <a:bodyPr rtlCol="0">
            <a:normAutofit fontScale="90000"/>
          </a:bodyPr>
          <a:lstStyle/>
          <a:p>
            <a:pPr algn="ctr" fontAlgn="auto">
              <a:spcAft>
                <a:spcPts val="0"/>
              </a:spcAft>
              <a:defRPr/>
            </a:pPr>
            <a:r>
              <a:rPr b="1">
                <a:solidFill>
                  <a:schemeClr val="accent1">
                    <a:lumMod val="75000"/>
                  </a:schemeClr>
                </a:solidFill>
              </a:rPr>
              <a:t>Repentance demands Faithfulness</a:t>
            </a:r>
          </a:p>
        </p:txBody>
      </p:sp>
      <p:sp>
        <p:nvSpPr>
          <p:cNvPr id="32771" name="Content Placeholder 2">
            <a:extLst>
              <a:ext uri="{FF2B5EF4-FFF2-40B4-BE49-F238E27FC236}">
                <a16:creationId xmlns:a16="http://schemas.microsoft.com/office/drawing/2014/main" id="{648BEFDE-6E15-CF4B-EEEE-8ECC5DD90125}"/>
              </a:ext>
            </a:extLst>
          </p:cNvPr>
          <p:cNvSpPr>
            <a:spLocks noGrp="1"/>
          </p:cNvSpPr>
          <p:nvPr>
            <p:ph idx="1"/>
          </p:nvPr>
        </p:nvSpPr>
        <p:spPr>
          <a:xfrm>
            <a:off x="263525" y="1177925"/>
            <a:ext cx="8616950" cy="5438775"/>
          </a:xfrm>
        </p:spPr>
        <p:txBody>
          <a:bodyPr rtlCol="0">
            <a:normAutofit fontScale="92500" lnSpcReduction="20000"/>
          </a:bodyPr>
          <a:lstStyle/>
          <a:p>
            <a:pPr marL="0" indent="0" fontAlgn="auto">
              <a:spcAft>
                <a:spcPts val="0"/>
              </a:spcAft>
              <a:buClr>
                <a:schemeClr val="tx1">
                  <a:lumMod val="85000"/>
                  <a:lumOff val="15000"/>
                </a:schemeClr>
              </a:buClr>
              <a:buFont typeface="Garamond" panose="02020404030301010803" pitchFamily="18" charset="0"/>
              <a:buNone/>
              <a:defRPr/>
            </a:pPr>
            <a:r>
              <a:rPr lang="en-US" altLang="en-US" sz="2800" dirty="0"/>
              <a:t>God’s word warns about continuing in sin.</a:t>
            </a:r>
          </a:p>
          <a:p>
            <a:pPr marL="0" indent="0" algn="ctr" fontAlgn="auto">
              <a:spcAft>
                <a:spcPts val="0"/>
              </a:spcAft>
              <a:buClr>
                <a:schemeClr val="tx1">
                  <a:lumMod val="85000"/>
                  <a:lumOff val="15000"/>
                </a:schemeClr>
              </a:buClr>
              <a:buFont typeface="Garamond" panose="02020404030301010803" pitchFamily="18" charset="0"/>
              <a:buNone/>
              <a:defRPr/>
            </a:pPr>
            <a:r>
              <a:rPr lang="en-US" altLang="en-US" sz="2800" i="1" dirty="0"/>
              <a:t>“For if we go on sinning willfully after receiving the knowledge of the truth, there no longer remains a sacrifice for sins, but a terrifying expectation of judgment and the fury of a fire which will consume the adversaries. Anyone who has set aside the Law of Moses dies without mercy on the testimony of two or three witnesses. How much severer punishment do you think he will deserve who has trampled under foot the Son of God, and has regarded as unclean the blood of the covenant by which he was sanctified, and has insulted the Spirit of grace? For we know Him who said, ‘Vengeance is Mine, I will repay.’ And again, ‘The Lord will judge His people.’ It is a terrifying thing to fall into the hands of the living God.” </a:t>
            </a:r>
            <a:r>
              <a:rPr lang="en-US" altLang="en-US" sz="2800" b="1" dirty="0">
                <a:solidFill>
                  <a:srgbClr val="FF0000"/>
                </a:solidFill>
              </a:rPr>
              <a:t>(Hebrews 10:26-31)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1000"/>
                                        <p:tgtEl>
                                          <p:spTgt spid="32771">
                                            <p:txEl>
                                              <p:pRg st="1" end="1"/>
                                            </p:txEl>
                                          </p:spTgt>
                                        </p:tgtEl>
                                      </p:cBhvr>
                                    </p:animEffect>
                                    <p:anim calcmode="lin" valueType="num">
                                      <p:cBhvr>
                                        <p:cTn id="15"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27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AF93C-A3C2-CB48-E29C-1DE884052DEB}"/>
              </a:ext>
            </a:extLst>
          </p:cNvPr>
          <p:cNvSpPr>
            <a:spLocks noGrp="1"/>
          </p:cNvSpPr>
          <p:nvPr>
            <p:ph type="title"/>
          </p:nvPr>
        </p:nvSpPr>
        <p:spPr>
          <a:xfrm>
            <a:off x="571500" y="392113"/>
            <a:ext cx="8001000" cy="785812"/>
          </a:xfrm>
        </p:spPr>
        <p:txBody>
          <a:bodyPr rtlCol="0">
            <a:normAutofit/>
          </a:bodyPr>
          <a:lstStyle/>
          <a:p>
            <a:pPr algn="ctr" fontAlgn="auto">
              <a:spcAft>
                <a:spcPts val="0"/>
              </a:spcAft>
              <a:defRPr/>
            </a:pPr>
            <a:r>
              <a:rPr b="1">
                <a:solidFill>
                  <a:schemeClr val="accent1">
                    <a:lumMod val="75000"/>
                  </a:schemeClr>
                </a:solidFill>
              </a:rPr>
              <a:t>Repentance is required by God</a:t>
            </a:r>
          </a:p>
        </p:txBody>
      </p:sp>
      <p:sp>
        <p:nvSpPr>
          <p:cNvPr id="32771" name="Content Placeholder 2">
            <a:extLst>
              <a:ext uri="{FF2B5EF4-FFF2-40B4-BE49-F238E27FC236}">
                <a16:creationId xmlns:a16="http://schemas.microsoft.com/office/drawing/2014/main" id="{5F1B4FB5-4360-AE95-C3CC-2CBC3AD61B0C}"/>
              </a:ext>
            </a:extLst>
          </p:cNvPr>
          <p:cNvSpPr>
            <a:spLocks noGrp="1"/>
          </p:cNvSpPr>
          <p:nvPr>
            <p:ph idx="1"/>
          </p:nvPr>
        </p:nvSpPr>
        <p:spPr>
          <a:xfrm>
            <a:off x="263525" y="1177925"/>
            <a:ext cx="8616950" cy="5438775"/>
          </a:xfrm>
        </p:spPr>
        <p:txBody>
          <a:bodyPr rtlCol="0">
            <a:normAutofit lnSpcReduction="10000"/>
          </a:bodyPr>
          <a:lstStyle/>
          <a:p>
            <a:pPr marL="0" indent="0" fontAlgn="auto">
              <a:spcAft>
                <a:spcPts val="0"/>
              </a:spcAft>
              <a:buClr>
                <a:schemeClr val="tx1">
                  <a:lumMod val="85000"/>
                  <a:lumOff val="15000"/>
                </a:schemeClr>
              </a:buClr>
              <a:buFont typeface="Garamond" panose="02020404030301010803" pitchFamily="18" charset="0"/>
              <a:buNone/>
              <a:defRPr/>
            </a:pPr>
            <a:r>
              <a:rPr lang="en-US" altLang="en-US" sz="2800" dirty="0"/>
              <a:t>The word “repent” is found 12 times in the book of Revelation. To the church in Laodicea, the Lord said:</a:t>
            </a:r>
          </a:p>
          <a:p>
            <a:pPr marL="0" indent="0" algn="ctr" fontAlgn="auto">
              <a:spcAft>
                <a:spcPts val="0"/>
              </a:spcAft>
              <a:buClr>
                <a:schemeClr val="tx1">
                  <a:lumMod val="85000"/>
                  <a:lumOff val="15000"/>
                </a:schemeClr>
              </a:buClr>
              <a:buFont typeface="Garamond" panose="02020404030301010803" pitchFamily="18" charset="0"/>
              <a:buNone/>
              <a:defRPr/>
            </a:pPr>
            <a:r>
              <a:rPr lang="en-US" altLang="en-US" sz="2800" i="1" dirty="0"/>
              <a:t>“Those whom I love, I reprove and discipline; therefore be zealous and </a:t>
            </a:r>
            <a:r>
              <a:rPr lang="en-US" altLang="en-US" sz="2800" b="1" i="1" dirty="0"/>
              <a:t>repent</a:t>
            </a:r>
            <a:r>
              <a:rPr lang="en-US" altLang="en-US" sz="2800" i="1" dirty="0"/>
              <a:t>. Behold, I stand at the door and knock; if anyone hears My voice and opens the door, I will come in to him and will dine with him, and he with Me. He who overcomes, I will grant to him to sit down with Me on My throne, as I also overcame and sat down with My Father on His throne. He who has an ear, let him hear what the Spirit says to the churches.” </a:t>
            </a:r>
            <a:r>
              <a:rPr lang="en-US" altLang="en-US" sz="2800" b="1" dirty="0">
                <a:solidFill>
                  <a:srgbClr val="FF0000"/>
                </a:solidFill>
              </a:rPr>
              <a:t>(Revelation 3:19-22)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1000"/>
                                        <p:tgtEl>
                                          <p:spTgt spid="32771">
                                            <p:txEl>
                                              <p:pRg st="1" end="1"/>
                                            </p:txEl>
                                          </p:spTgt>
                                        </p:tgtEl>
                                      </p:cBhvr>
                                    </p:animEffect>
                                    <p:anim calcmode="lin" valueType="num">
                                      <p:cBhvr>
                                        <p:cTn id="15"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27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B609-4D8D-1817-B70E-8A87CEBBFFE1}"/>
              </a:ext>
            </a:extLst>
          </p:cNvPr>
          <p:cNvSpPr>
            <a:spLocks noGrp="1"/>
          </p:cNvSpPr>
          <p:nvPr>
            <p:ph type="title"/>
          </p:nvPr>
        </p:nvSpPr>
        <p:spPr>
          <a:xfrm>
            <a:off x="571500" y="392113"/>
            <a:ext cx="8001000" cy="785812"/>
          </a:xfrm>
        </p:spPr>
        <p:txBody>
          <a:bodyPr rtlCol="0">
            <a:normAutofit/>
          </a:bodyPr>
          <a:lstStyle/>
          <a:p>
            <a:pPr algn="ctr" fontAlgn="auto">
              <a:spcAft>
                <a:spcPts val="0"/>
              </a:spcAft>
              <a:defRPr/>
            </a:pPr>
            <a:r>
              <a:rPr b="1">
                <a:solidFill>
                  <a:schemeClr val="accent1">
                    <a:lumMod val="75000"/>
                  </a:schemeClr>
                </a:solidFill>
              </a:rPr>
              <a:t>HOW TO OBEY THE GOSPEL</a:t>
            </a:r>
          </a:p>
        </p:txBody>
      </p:sp>
      <p:sp>
        <p:nvSpPr>
          <p:cNvPr id="7" name="Rectangle 3">
            <a:extLst>
              <a:ext uri="{FF2B5EF4-FFF2-40B4-BE49-F238E27FC236}">
                <a16:creationId xmlns:a16="http://schemas.microsoft.com/office/drawing/2014/main" id="{FDD88E87-8782-A6C4-3C64-E0C25A9654E4}"/>
              </a:ext>
            </a:extLst>
          </p:cNvPr>
          <p:cNvSpPr txBox="1">
            <a:spLocks noChangeArrowheads="1"/>
          </p:cNvSpPr>
          <p:nvPr/>
        </p:nvSpPr>
        <p:spPr bwMode="auto">
          <a:xfrm>
            <a:off x="304800" y="1255713"/>
            <a:ext cx="85344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900"/>
              </a:spcBef>
              <a:buClr>
                <a:srgbClr val="262626"/>
              </a:buClr>
              <a:buFont typeface="Garamond" panose="02020404030301010803" pitchFamily="18" charset="0"/>
              <a:buChar char="◦"/>
              <a:defRPr>
                <a:solidFill>
                  <a:schemeClr val="tx1"/>
                </a:solidFill>
                <a:latin typeface="Century Gothic" panose="020B0502020202020204" pitchFamily="34" charset="0"/>
              </a:defRPr>
            </a:lvl1pPr>
            <a:lvl2pPr indent="-182563">
              <a:spcBef>
                <a:spcPts val="500"/>
              </a:spcBef>
              <a:buClr>
                <a:srgbClr val="262626"/>
              </a:buClr>
              <a:buFont typeface="Garamond" panose="02020404030301010803" pitchFamily="18" charset="0"/>
              <a:buChar char="◦"/>
              <a:defRPr sz="1600">
                <a:solidFill>
                  <a:schemeClr val="tx1"/>
                </a:solidFill>
                <a:latin typeface="Century Gothic" panose="020B0502020202020204" pitchFamily="34" charset="0"/>
              </a:defRPr>
            </a:lvl2pPr>
            <a:lvl3pPr marL="730250"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3pPr>
            <a:lvl4pPr marL="1004888"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4pPr>
            <a:lvl5pPr marL="1279525"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5pPr>
            <a:lvl6pPr marL="17367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6pPr>
            <a:lvl7pPr marL="21939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7pPr>
            <a:lvl8pPr marL="26511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8pPr>
            <a:lvl9pPr marL="31083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9pPr>
          </a:lstStyle>
          <a:p>
            <a:pPr defTabSz="914400" eaLnBrk="1" hangingPunct="1">
              <a:lnSpc>
                <a:spcPct val="90000"/>
              </a:lnSpc>
              <a:buFont typeface="Garamond" panose="02020404030301010803" pitchFamily="18" charset="0"/>
              <a:buNone/>
            </a:pPr>
            <a:r>
              <a:rPr lang="en-US" altLang="en-US" sz="2400" b="1"/>
              <a:t>Hear the word of God </a:t>
            </a:r>
            <a:r>
              <a:rPr lang="en-US" altLang="en-US" sz="2000" b="1">
                <a:solidFill>
                  <a:srgbClr val="FF0000"/>
                </a:solidFill>
              </a:rPr>
              <a:t>(2 Thessalonians 2:14-15; James 1:21)</a:t>
            </a:r>
            <a:br>
              <a:rPr lang="en-US" altLang="en-US" sz="2000"/>
            </a:br>
            <a:endParaRPr lang="en-US" altLang="en-US" sz="2400"/>
          </a:p>
          <a:p>
            <a:pPr defTabSz="914400" eaLnBrk="1" hangingPunct="1">
              <a:lnSpc>
                <a:spcPct val="90000"/>
              </a:lnSpc>
              <a:buFont typeface="Garamond" panose="02020404030301010803" pitchFamily="18" charset="0"/>
              <a:buNone/>
            </a:pPr>
            <a:r>
              <a:rPr lang="en-US" altLang="en-US" sz="2400" b="1"/>
              <a:t>Believe the gospel message </a:t>
            </a:r>
            <a:r>
              <a:rPr lang="en-US" altLang="en-US" sz="2000" b="1">
                <a:solidFill>
                  <a:srgbClr val="FF0000"/>
                </a:solidFill>
              </a:rPr>
              <a:t>(Hebrews 11:6; John 8:24)</a:t>
            </a:r>
          </a:p>
          <a:p>
            <a:pPr defTabSz="914400" eaLnBrk="1" hangingPunct="1">
              <a:lnSpc>
                <a:spcPct val="90000"/>
              </a:lnSpc>
              <a:buFont typeface="Garamond" panose="02020404030301010803" pitchFamily="18" charset="0"/>
              <a:buNone/>
            </a:pPr>
            <a:endParaRPr lang="en-US" altLang="en-US" sz="2400"/>
          </a:p>
          <a:p>
            <a:pPr defTabSz="914400" eaLnBrk="1" hangingPunct="1">
              <a:lnSpc>
                <a:spcPct val="90000"/>
              </a:lnSpc>
              <a:buFont typeface="Garamond" panose="02020404030301010803" pitchFamily="18" charset="0"/>
              <a:buNone/>
            </a:pPr>
            <a:r>
              <a:rPr lang="en-US" altLang="en-US" sz="2400" b="1"/>
              <a:t>Repent of sins </a:t>
            </a:r>
            <a:r>
              <a:rPr lang="en-US" altLang="en-US" sz="2000" b="1">
                <a:solidFill>
                  <a:srgbClr val="FF0000"/>
                </a:solidFill>
              </a:rPr>
              <a:t>(Luke 13:3; Acts 17:30-31)</a:t>
            </a:r>
          </a:p>
          <a:p>
            <a:pPr defTabSz="914400" eaLnBrk="1" hangingPunct="1">
              <a:lnSpc>
                <a:spcPct val="90000"/>
              </a:lnSpc>
              <a:buFont typeface="Garamond" panose="02020404030301010803" pitchFamily="18" charset="0"/>
              <a:buNone/>
            </a:pPr>
            <a:endParaRPr lang="en-US" altLang="en-US" sz="2400"/>
          </a:p>
          <a:p>
            <a:pPr defTabSz="914400" eaLnBrk="1" hangingPunct="1">
              <a:lnSpc>
                <a:spcPct val="90000"/>
              </a:lnSpc>
              <a:buFont typeface="Garamond" panose="02020404030301010803" pitchFamily="18" charset="0"/>
              <a:buNone/>
            </a:pPr>
            <a:r>
              <a:rPr lang="en-US" altLang="en-US" sz="2400" b="1"/>
              <a:t>Confess Jesus Christ </a:t>
            </a:r>
            <a:r>
              <a:rPr lang="en-US" altLang="en-US" sz="2400" b="1">
                <a:solidFill>
                  <a:srgbClr val="FF0000"/>
                </a:solidFill>
              </a:rPr>
              <a:t>(</a:t>
            </a:r>
            <a:r>
              <a:rPr lang="en-US" altLang="en-US" sz="2000" b="1">
                <a:solidFill>
                  <a:srgbClr val="FF0000"/>
                </a:solidFill>
              </a:rPr>
              <a:t>Romans 10:10; Matthew 10:32-33)</a:t>
            </a:r>
          </a:p>
          <a:p>
            <a:pPr defTabSz="914400" eaLnBrk="1" hangingPunct="1">
              <a:lnSpc>
                <a:spcPct val="90000"/>
              </a:lnSpc>
              <a:buFont typeface="Garamond" panose="02020404030301010803" pitchFamily="18" charset="0"/>
              <a:buNone/>
            </a:pPr>
            <a:endParaRPr lang="en-US" altLang="en-US" sz="2400"/>
          </a:p>
          <a:p>
            <a:pPr defTabSz="914400" eaLnBrk="1" hangingPunct="1">
              <a:lnSpc>
                <a:spcPct val="90000"/>
              </a:lnSpc>
              <a:buFont typeface="Garamond" panose="02020404030301010803" pitchFamily="18" charset="0"/>
              <a:buNone/>
            </a:pPr>
            <a:r>
              <a:rPr lang="en-US" altLang="en-US" sz="2400" b="1"/>
              <a:t>Be Baptized </a:t>
            </a:r>
            <a:r>
              <a:rPr lang="en-US" altLang="en-US" sz="1900" b="1">
                <a:solidFill>
                  <a:srgbClr val="FF0000"/>
                </a:solidFill>
              </a:rPr>
              <a:t>(Galatians 3:26-27; Romans 6:3-4; Mark 16:16; Acts 2:38)</a:t>
            </a:r>
          </a:p>
          <a:p>
            <a:pPr defTabSz="914400" eaLnBrk="1" hangingPunct="1">
              <a:lnSpc>
                <a:spcPct val="90000"/>
              </a:lnSpc>
              <a:buFont typeface="Garamond" panose="02020404030301010803" pitchFamily="18" charset="0"/>
              <a:buNone/>
            </a:pPr>
            <a:endParaRPr lang="en-US" altLang="en-US" sz="2400"/>
          </a:p>
          <a:p>
            <a:pPr defTabSz="914400" eaLnBrk="1" hangingPunct="1">
              <a:lnSpc>
                <a:spcPct val="90000"/>
              </a:lnSpc>
              <a:buFont typeface="Garamond" panose="02020404030301010803" pitchFamily="18" charset="0"/>
              <a:buNone/>
            </a:pPr>
            <a:r>
              <a:rPr lang="en-US" altLang="en-US" sz="2400" b="1"/>
              <a:t>Remain Obedient </a:t>
            </a:r>
            <a:r>
              <a:rPr lang="en-US" altLang="en-US" sz="2000" b="1">
                <a:solidFill>
                  <a:srgbClr val="FF0000"/>
                </a:solidFill>
              </a:rPr>
              <a:t>(Matthew 7:21; Revelation 2:10; Hebrews 3:12)</a:t>
            </a:r>
          </a:p>
          <a:p>
            <a:pPr defTabSz="914400" eaLnBrk="1" hangingPunct="1">
              <a:lnSpc>
                <a:spcPct val="90000"/>
              </a:lnSpc>
              <a:buFont typeface="Garamond" panose="02020404030301010803" pitchFamily="18" charset="0"/>
              <a:buNone/>
            </a:pPr>
            <a:endParaRPr lang="en-US" altLang="en-US" sz="2400"/>
          </a:p>
          <a:p>
            <a:pPr algn="ctr" defTabSz="914400" eaLnBrk="1" hangingPunct="1">
              <a:lnSpc>
                <a:spcPct val="90000"/>
              </a:lnSpc>
              <a:buFont typeface="Garamond" panose="02020404030301010803" pitchFamily="18" charset="0"/>
              <a:buNone/>
            </a:pPr>
            <a:endParaRPr lang="en-US" altLang="en-US" sz="24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1000"/>
                                        <p:tgtEl>
                                          <p:spTgt spid="7">
                                            <p:txEl>
                                              <p:pRg st="5" end="5"/>
                                            </p:txEl>
                                          </p:spTgt>
                                        </p:tgtEl>
                                      </p:cBhvr>
                                    </p:animEffect>
                                    <p:anim calcmode="lin" valueType="num">
                                      <p:cBhvr>
                                        <p:cTn id="2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1000"/>
                                        <p:tgtEl>
                                          <p:spTgt spid="7">
                                            <p:txEl>
                                              <p:pRg st="7" end="7"/>
                                            </p:txEl>
                                          </p:spTgt>
                                        </p:tgtEl>
                                      </p:cBhvr>
                                    </p:animEffect>
                                    <p:anim calcmode="lin" valueType="num">
                                      <p:cBhvr>
                                        <p:cTn id="36"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9" end="9"/>
                                            </p:txEl>
                                          </p:spTgt>
                                        </p:tgtEl>
                                        <p:attrNameLst>
                                          <p:attrName>style.visibility</p:attrName>
                                        </p:attrNameLst>
                                      </p:cBhvr>
                                      <p:to>
                                        <p:strVal val="visible"/>
                                      </p:to>
                                    </p:set>
                                    <p:animEffect transition="in" filter="fade">
                                      <p:cBhvr>
                                        <p:cTn id="42" dur="1000"/>
                                        <p:tgtEl>
                                          <p:spTgt spid="7">
                                            <p:txEl>
                                              <p:pRg st="9" end="9"/>
                                            </p:txEl>
                                          </p:spTgt>
                                        </p:tgtEl>
                                      </p:cBhvr>
                                    </p:animEffect>
                                    <p:anim calcmode="lin" valueType="num">
                                      <p:cBhvr>
                                        <p:cTn id="43"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043C-7495-5568-3FE9-1D7AE20A41C0}"/>
              </a:ext>
            </a:extLst>
          </p:cNvPr>
          <p:cNvSpPr>
            <a:spLocks noGrp="1"/>
          </p:cNvSpPr>
          <p:nvPr>
            <p:ph type="title"/>
          </p:nvPr>
        </p:nvSpPr>
        <p:spPr>
          <a:xfrm>
            <a:off x="731838" y="361950"/>
            <a:ext cx="7680325" cy="731838"/>
          </a:xfrm>
        </p:spPr>
        <p:txBody>
          <a:bodyPr rtlCol="0">
            <a:normAutofit/>
          </a:bodyPr>
          <a:lstStyle/>
          <a:p>
            <a:pPr algn="ctr" fontAlgn="auto">
              <a:spcAft>
                <a:spcPts val="0"/>
              </a:spcAft>
              <a:defRPr/>
            </a:pPr>
            <a:r>
              <a:rPr b="1">
                <a:solidFill>
                  <a:schemeClr val="accent1">
                    <a:lumMod val="75000"/>
                  </a:schemeClr>
                </a:solidFill>
              </a:rPr>
              <a:t>God Demands Repentance</a:t>
            </a:r>
          </a:p>
        </p:txBody>
      </p:sp>
      <p:sp>
        <p:nvSpPr>
          <p:cNvPr id="14339" name="Content Placeholder 2">
            <a:extLst>
              <a:ext uri="{FF2B5EF4-FFF2-40B4-BE49-F238E27FC236}">
                <a16:creationId xmlns:a16="http://schemas.microsoft.com/office/drawing/2014/main" id="{1F209C42-89B2-B9AE-E0F9-F2358258B1BE}"/>
              </a:ext>
            </a:extLst>
          </p:cNvPr>
          <p:cNvSpPr>
            <a:spLocks noGrp="1"/>
          </p:cNvSpPr>
          <p:nvPr>
            <p:ph idx="1"/>
          </p:nvPr>
        </p:nvSpPr>
        <p:spPr>
          <a:xfrm>
            <a:off x="301625" y="1231900"/>
            <a:ext cx="8540750" cy="5127625"/>
          </a:xfrm>
        </p:spPr>
        <p:txBody>
          <a:bodyPr rtlCol="0">
            <a:normAutofit fontScale="92500"/>
          </a:bodyPr>
          <a:lstStyle/>
          <a:p>
            <a:pPr marL="182880" indent="-182880" fontAlgn="auto">
              <a:spcAft>
                <a:spcPts val="0"/>
              </a:spcAft>
              <a:buClr>
                <a:schemeClr val="tx1">
                  <a:lumMod val="85000"/>
                  <a:lumOff val="15000"/>
                </a:schemeClr>
              </a:buClr>
              <a:defRPr/>
            </a:pPr>
            <a:r>
              <a:rPr lang="en-US" altLang="en-US" sz="3200" dirty="0"/>
              <a:t>Repentance commanded by </a:t>
            </a:r>
            <a:r>
              <a:rPr lang="en-US" altLang="en-US" sz="3200" b="1" dirty="0"/>
              <a:t>John:</a:t>
            </a:r>
            <a:r>
              <a:rPr lang="en-US" altLang="en-US" sz="3200" dirty="0"/>
              <a:t> </a:t>
            </a:r>
          </a:p>
          <a:p>
            <a:pPr marL="0" indent="0" algn="ctr" fontAlgn="auto">
              <a:spcAft>
                <a:spcPts val="0"/>
              </a:spcAft>
              <a:buClr>
                <a:schemeClr val="tx1">
                  <a:lumMod val="85000"/>
                  <a:lumOff val="15000"/>
                </a:schemeClr>
              </a:buClr>
              <a:buFont typeface="Garamond" panose="02020404030301010803" pitchFamily="18" charset="0"/>
              <a:buNone/>
              <a:defRPr/>
            </a:pPr>
            <a:r>
              <a:rPr lang="en-US" sz="3200" i="1" dirty="0">
                <a:solidFill>
                  <a:srgbClr val="000000"/>
                </a:solidFill>
              </a:rPr>
              <a:t>“Now in those days John the Baptist came, preaching in the wilderness of Judea, saying, ‘</a:t>
            </a:r>
            <a:r>
              <a:rPr lang="en-US" sz="3200" b="1" i="1" dirty="0">
                <a:solidFill>
                  <a:srgbClr val="000000"/>
                </a:solidFill>
              </a:rPr>
              <a:t>Repent</a:t>
            </a:r>
            <a:r>
              <a:rPr lang="en-US" sz="3200" i="1" dirty="0">
                <a:solidFill>
                  <a:srgbClr val="000000"/>
                </a:solidFill>
              </a:rPr>
              <a:t>, for the kingdom of heaven is at hand.’ For this is the one referred to by Isaiah the prophet when he said,</a:t>
            </a:r>
          </a:p>
          <a:p>
            <a:pPr marL="0" indent="0" algn="ctr" fontAlgn="auto">
              <a:spcAft>
                <a:spcPts val="0"/>
              </a:spcAft>
              <a:buClr>
                <a:schemeClr val="tx1">
                  <a:lumMod val="85000"/>
                  <a:lumOff val="15000"/>
                </a:schemeClr>
              </a:buClr>
              <a:buFont typeface="Garamond" panose="02020404030301010803" pitchFamily="18" charset="0"/>
              <a:buNone/>
              <a:defRPr/>
            </a:pPr>
            <a:r>
              <a:rPr lang="en-US" sz="3200" i="1" dirty="0">
                <a:solidFill>
                  <a:srgbClr val="000000"/>
                </a:solidFill>
              </a:rPr>
              <a:t>‘</a:t>
            </a:r>
            <a:r>
              <a:rPr lang="en-US" sz="3200" i="1" cap="small" dirty="0">
                <a:solidFill>
                  <a:srgbClr val="000000"/>
                </a:solidFill>
              </a:rPr>
              <a:t>The voice of one</a:t>
            </a:r>
            <a:r>
              <a:rPr lang="en-US" sz="3200" i="1" dirty="0">
                <a:solidFill>
                  <a:srgbClr val="000000"/>
                </a:solidFill>
              </a:rPr>
              <a:t> </a:t>
            </a:r>
            <a:r>
              <a:rPr lang="en-US" sz="3200" i="1" cap="small" dirty="0">
                <a:solidFill>
                  <a:srgbClr val="000000"/>
                </a:solidFill>
              </a:rPr>
              <a:t>crying in the wilderness</a:t>
            </a:r>
            <a:r>
              <a:rPr lang="en-US" sz="3200" i="1" dirty="0">
                <a:solidFill>
                  <a:srgbClr val="000000"/>
                </a:solidFill>
              </a:rPr>
              <a:t>,</a:t>
            </a:r>
            <a:br>
              <a:rPr lang="en-US" sz="3200" i="1" dirty="0">
                <a:solidFill>
                  <a:srgbClr val="000000"/>
                </a:solidFill>
              </a:rPr>
            </a:br>
            <a:r>
              <a:rPr lang="en-US" sz="3200" i="1" dirty="0">
                <a:solidFill>
                  <a:srgbClr val="000000"/>
                </a:solidFill>
              </a:rPr>
              <a:t>‘</a:t>
            </a:r>
            <a:r>
              <a:rPr lang="en-US" sz="3200" i="1" cap="small" dirty="0">
                <a:solidFill>
                  <a:srgbClr val="000000"/>
                </a:solidFill>
              </a:rPr>
              <a:t>Make ready the way of the Lord</a:t>
            </a:r>
            <a:r>
              <a:rPr lang="en-US" sz="3200" i="1" dirty="0">
                <a:solidFill>
                  <a:srgbClr val="000000"/>
                </a:solidFill>
              </a:rPr>
              <a:t>,</a:t>
            </a:r>
            <a:br>
              <a:rPr lang="en-US" sz="3200" i="1" dirty="0">
                <a:solidFill>
                  <a:srgbClr val="000000"/>
                </a:solidFill>
              </a:rPr>
            </a:br>
            <a:r>
              <a:rPr lang="en-US" sz="3200" i="1" cap="small" dirty="0">
                <a:solidFill>
                  <a:srgbClr val="000000"/>
                </a:solidFill>
              </a:rPr>
              <a:t>Make His paths straight</a:t>
            </a:r>
            <a:r>
              <a:rPr lang="en-US" sz="3200" i="1" dirty="0">
                <a:solidFill>
                  <a:srgbClr val="000000"/>
                </a:solidFill>
              </a:rPr>
              <a:t>!’”</a:t>
            </a:r>
          </a:p>
          <a:p>
            <a:pPr marL="0" indent="0" algn="ctr" fontAlgn="auto">
              <a:spcAft>
                <a:spcPts val="0"/>
              </a:spcAft>
              <a:buClr>
                <a:schemeClr val="tx1">
                  <a:lumMod val="85000"/>
                  <a:lumOff val="15000"/>
                </a:schemeClr>
              </a:buClr>
              <a:buFont typeface="Garamond" panose="02020404030301010803" pitchFamily="18" charset="0"/>
              <a:buNone/>
              <a:defRPr/>
            </a:pPr>
            <a:r>
              <a:rPr lang="en-US" altLang="en-US" sz="3200" b="1" dirty="0">
                <a:solidFill>
                  <a:srgbClr val="FF0000"/>
                </a:solidFill>
              </a:rPr>
              <a:t>(Matthew 3:1-3)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Effect transition="in" filter="fade">
                                      <p:cBhvr>
                                        <p:cTn id="19" dur="1000"/>
                                        <p:tgtEl>
                                          <p:spTgt spid="14339">
                                            <p:txEl>
                                              <p:pRg st="2" end="2"/>
                                            </p:txEl>
                                          </p:spTgt>
                                        </p:tgtEl>
                                      </p:cBhvr>
                                    </p:animEffect>
                                    <p:anim calcmode="lin" valueType="num">
                                      <p:cBhvr>
                                        <p:cTn id="20"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4339">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4339">
                                            <p:txEl>
                                              <p:pRg st="3" end="3"/>
                                            </p:txEl>
                                          </p:spTgt>
                                        </p:tgtEl>
                                        <p:attrNameLst>
                                          <p:attrName>style.visibility</p:attrName>
                                        </p:attrNameLst>
                                      </p:cBhvr>
                                      <p:to>
                                        <p:strVal val="visible"/>
                                      </p:to>
                                    </p:set>
                                    <p:animEffect transition="in" filter="fade">
                                      <p:cBhvr>
                                        <p:cTn id="24" dur="1000"/>
                                        <p:tgtEl>
                                          <p:spTgt spid="14339">
                                            <p:txEl>
                                              <p:pRg st="3" end="3"/>
                                            </p:txEl>
                                          </p:spTgt>
                                        </p:tgtEl>
                                      </p:cBhvr>
                                    </p:animEffect>
                                    <p:anim calcmode="lin" valueType="num">
                                      <p:cBhvr>
                                        <p:cTn id="25"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B5AA4-6DFD-CA16-D2BC-045FFDCA2AD4}"/>
              </a:ext>
            </a:extLst>
          </p:cNvPr>
          <p:cNvSpPr>
            <a:spLocks noGrp="1"/>
          </p:cNvSpPr>
          <p:nvPr>
            <p:ph type="title"/>
          </p:nvPr>
        </p:nvSpPr>
        <p:spPr>
          <a:xfrm>
            <a:off x="731838" y="361950"/>
            <a:ext cx="7680325" cy="731838"/>
          </a:xfrm>
        </p:spPr>
        <p:txBody>
          <a:bodyPr rtlCol="0">
            <a:normAutofit/>
          </a:bodyPr>
          <a:lstStyle/>
          <a:p>
            <a:pPr algn="ctr" fontAlgn="auto">
              <a:spcAft>
                <a:spcPts val="0"/>
              </a:spcAft>
              <a:defRPr/>
            </a:pPr>
            <a:r>
              <a:rPr b="1">
                <a:solidFill>
                  <a:schemeClr val="accent1">
                    <a:lumMod val="75000"/>
                  </a:schemeClr>
                </a:solidFill>
              </a:rPr>
              <a:t>God Demands Repentance</a:t>
            </a:r>
          </a:p>
        </p:txBody>
      </p:sp>
      <p:sp>
        <p:nvSpPr>
          <p:cNvPr id="14339" name="Content Placeholder 2">
            <a:extLst>
              <a:ext uri="{FF2B5EF4-FFF2-40B4-BE49-F238E27FC236}">
                <a16:creationId xmlns:a16="http://schemas.microsoft.com/office/drawing/2014/main" id="{A7E70FED-2C0E-1BB4-80A8-689E5AABF806}"/>
              </a:ext>
            </a:extLst>
          </p:cNvPr>
          <p:cNvSpPr>
            <a:spLocks noGrp="1"/>
          </p:cNvSpPr>
          <p:nvPr>
            <p:ph idx="1"/>
          </p:nvPr>
        </p:nvSpPr>
        <p:spPr>
          <a:xfrm>
            <a:off x="301625" y="1231900"/>
            <a:ext cx="8540750" cy="5127625"/>
          </a:xfrm>
        </p:spPr>
        <p:txBody>
          <a:bodyPr rtlCol="0">
            <a:normAutofit fontScale="85000" lnSpcReduction="10000"/>
          </a:bodyPr>
          <a:lstStyle/>
          <a:p>
            <a:pPr marL="182880" indent="-182880" fontAlgn="auto">
              <a:spcAft>
                <a:spcPts val="0"/>
              </a:spcAft>
              <a:buClr>
                <a:schemeClr val="tx1">
                  <a:lumMod val="85000"/>
                  <a:lumOff val="15000"/>
                </a:schemeClr>
              </a:buClr>
              <a:defRPr/>
            </a:pPr>
            <a:r>
              <a:rPr lang="en-US" altLang="en-US" sz="3200" dirty="0"/>
              <a:t>Fruit of repentance commanded by </a:t>
            </a:r>
            <a:r>
              <a:rPr lang="en-US" altLang="en-US" sz="3200" b="1" dirty="0"/>
              <a:t>John:</a:t>
            </a:r>
            <a:r>
              <a:rPr lang="en-US" altLang="en-US" sz="3200" dirty="0"/>
              <a:t> </a:t>
            </a:r>
          </a:p>
          <a:p>
            <a:pPr marL="0" indent="0" algn="ctr" fontAlgn="auto">
              <a:spcAft>
                <a:spcPts val="0"/>
              </a:spcAft>
              <a:buClr>
                <a:schemeClr val="tx1">
                  <a:lumMod val="85000"/>
                  <a:lumOff val="15000"/>
                </a:schemeClr>
              </a:buClr>
              <a:buFont typeface="Garamond" panose="02020404030301010803" pitchFamily="18" charset="0"/>
              <a:buNone/>
              <a:defRPr/>
            </a:pPr>
            <a:r>
              <a:rPr lang="en-US" sz="3200" i="1" dirty="0">
                <a:solidFill>
                  <a:srgbClr val="000000"/>
                </a:solidFill>
              </a:rPr>
              <a:t>“But when he saw many of the Pharisees and Sadducees coming for baptism, he said to them, ‘You brood of vipers, who warned you to flee from the wrath to come? Therefore </a:t>
            </a:r>
            <a:r>
              <a:rPr lang="en-US" sz="3200" b="1" i="1" dirty="0">
                <a:solidFill>
                  <a:srgbClr val="000000"/>
                </a:solidFill>
              </a:rPr>
              <a:t>bear fruit in keeping with repentance</a:t>
            </a:r>
            <a:r>
              <a:rPr lang="en-US" sz="3200" i="1" dirty="0">
                <a:solidFill>
                  <a:srgbClr val="000000"/>
                </a:solidFill>
              </a:rPr>
              <a:t>; and do not suppose that you can say to yourselves, “We have Abraham for our father”; for I say to you that from these stones God is able to raise up children to Abraham. The axe is already laid at the root of the trees; therefore every tree that does not bear good fruit is cut down and thrown into the fire.’” </a:t>
            </a:r>
            <a:r>
              <a:rPr lang="en-US" altLang="en-US" sz="3200" b="1" dirty="0">
                <a:solidFill>
                  <a:srgbClr val="FF0000"/>
                </a:solidFill>
              </a:rPr>
              <a:t>(Matthew 3:7-10)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DA110-0C88-51E9-37C7-9AA4C28E6F82}"/>
              </a:ext>
            </a:extLst>
          </p:cNvPr>
          <p:cNvSpPr>
            <a:spLocks noGrp="1"/>
          </p:cNvSpPr>
          <p:nvPr>
            <p:ph type="title"/>
          </p:nvPr>
        </p:nvSpPr>
        <p:spPr>
          <a:xfrm>
            <a:off x="731838" y="361950"/>
            <a:ext cx="7680325" cy="731838"/>
          </a:xfrm>
        </p:spPr>
        <p:txBody>
          <a:bodyPr rtlCol="0">
            <a:normAutofit/>
          </a:bodyPr>
          <a:lstStyle/>
          <a:p>
            <a:pPr algn="ctr" fontAlgn="auto">
              <a:spcAft>
                <a:spcPts val="0"/>
              </a:spcAft>
              <a:defRPr/>
            </a:pPr>
            <a:r>
              <a:rPr b="1">
                <a:solidFill>
                  <a:schemeClr val="accent1">
                    <a:lumMod val="75000"/>
                  </a:schemeClr>
                </a:solidFill>
              </a:rPr>
              <a:t>God Demands Repentance</a:t>
            </a:r>
          </a:p>
        </p:txBody>
      </p:sp>
      <p:sp>
        <p:nvSpPr>
          <p:cNvPr id="14339" name="Content Placeholder 2">
            <a:extLst>
              <a:ext uri="{FF2B5EF4-FFF2-40B4-BE49-F238E27FC236}">
                <a16:creationId xmlns:a16="http://schemas.microsoft.com/office/drawing/2014/main" id="{3903FF89-2641-D733-36DB-B399752CCF31}"/>
              </a:ext>
            </a:extLst>
          </p:cNvPr>
          <p:cNvSpPr>
            <a:spLocks noGrp="1"/>
          </p:cNvSpPr>
          <p:nvPr>
            <p:ph idx="1"/>
          </p:nvPr>
        </p:nvSpPr>
        <p:spPr>
          <a:xfrm>
            <a:off x="436563" y="1219200"/>
            <a:ext cx="8456612" cy="5360988"/>
          </a:xfrm>
        </p:spPr>
        <p:txBody>
          <a:bodyPr rtlCol="0">
            <a:normAutofit/>
          </a:bodyPr>
          <a:lstStyle/>
          <a:p>
            <a:pPr marL="182880" indent="-182880" fontAlgn="auto">
              <a:spcAft>
                <a:spcPts val="0"/>
              </a:spcAft>
              <a:buClr>
                <a:schemeClr val="tx1">
                  <a:lumMod val="85000"/>
                  <a:lumOff val="15000"/>
                </a:schemeClr>
              </a:buClr>
              <a:defRPr/>
            </a:pPr>
            <a:r>
              <a:rPr lang="en-US" altLang="en-US" sz="3200" dirty="0"/>
              <a:t>Commanded by </a:t>
            </a:r>
            <a:r>
              <a:rPr lang="en-US" altLang="en-US" sz="3200" b="1" dirty="0"/>
              <a:t>Christ:</a:t>
            </a:r>
          </a:p>
          <a:p>
            <a:pPr marL="0" indent="0" algn="ctr" fontAlgn="auto">
              <a:spcAft>
                <a:spcPts val="0"/>
              </a:spcAft>
              <a:buClr>
                <a:schemeClr val="tx1">
                  <a:lumMod val="85000"/>
                  <a:lumOff val="15000"/>
                </a:schemeClr>
              </a:buClr>
              <a:buFont typeface="Garamond" panose="02020404030301010803" pitchFamily="18" charset="0"/>
              <a:buNone/>
              <a:defRPr/>
            </a:pPr>
            <a:r>
              <a:rPr lang="en-US" altLang="en-US" sz="3200" i="1" dirty="0"/>
              <a:t>“Now after John had been taken into custody, Jesus came into Galilee, preaching the gospel of God, and saying, ‘The time is fulfilled, and the kingdom of God is at hand; </a:t>
            </a:r>
            <a:r>
              <a:rPr lang="en-US" altLang="en-US" sz="3200" b="1" i="1" dirty="0"/>
              <a:t>repent</a:t>
            </a:r>
            <a:r>
              <a:rPr lang="en-US" altLang="en-US" sz="3200" i="1" dirty="0"/>
              <a:t> and believe in the gospel.’” </a:t>
            </a:r>
            <a:r>
              <a:rPr lang="en-US" altLang="en-US" sz="3200" b="1" dirty="0">
                <a:solidFill>
                  <a:srgbClr val="FF0000"/>
                </a:solidFill>
              </a:rPr>
              <a:t>(Mark 1:13-15)</a:t>
            </a:r>
          </a:p>
          <a:p>
            <a:pPr marL="0" indent="0" algn="ctr" fontAlgn="auto">
              <a:spcAft>
                <a:spcPts val="0"/>
              </a:spcAft>
              <a:buClr>
                <a:schemeClr val="tx1">
                  <a:lumMod val="85000"/>
                  <a:lumOff val="15000"/>
                </a:schemeClr>
              </a:buClr>
              <a:buFont typeface="Garamond" panose="02020404030301010803" pitchFamily="18" charset="0"/>
              <a:buNone/>
              <a:defRPr/>
            </a:pPr>
            <a:endParaRPr lang="en-US" altLang="en-US" sz="3200" dirty="0"/>
          </a:p>
          <a:p>
            <a:pPr marL="0" indent="0" algn="ctr" fontAlgn="auto">
              <a:spcAft>
                <a:spcPts val="0"/>
              </a:spcAft>
              <a:buClr>
                <a:schemeClr val="tx1">
                  <a:lumMod val="85000"/>
                  <a:lumOff val="15000"/>
                </a:schemeClr>
              </a:buClr>
              <a:buFont typeface="Garamond" panose="02020404030301010803" pitchFamily="18" charset="0"/>
              <a:buNone/>
              <a:defRPr/>
            </a:pPr>
            <a:r>
              <a:rPr lang="en-US" altLang="en-US" sz="3200" dirty="0"/>
              <a:t> “</a:t>
            </a:r>
            <a:r>
              <a:rPr lang="en-US" altLang="en-US" sz="3200" i="1" dirty="0"/>
              <a:t>I tell you, no, but unless you </a:t>
            </a:r>
            <a:r>
              <a:rPr lang="en-US" altLang="en-US" sz="3200" b="1" i="1" dirty="0"/>
              <a:t>repent</a:t>
            </a:r>
            <a:r>
              <a:rPr lang="en-US" altLang="en-US" sz="3200" i="1" dirty="0"/>
              <a:t>, you will all likewise perish.” </a:t>
            </a:r>
            <a:r>
              <a:rPr lang="en-US" altLang="en-US" sz="3200" b="1" dirty="0">
                <a:solidFill>
                  <a:srgbClr val="FF0000"/>
                </a:solidFill>
              </a:rPr>
              <a:t>(Luke 13:3,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3" end="3"/>
                                            </p:txEl>
                                          </p:spTgt>
                                        </p:tgtEl>
                                        <p:attrNameLst>
                                          <p:attrName>style.visibility</p:attrName>
                                        </p:attrNameLst>
                                      </p:cBhvr>
                                      <p:to>
                                        <p:strVal val="visible"/>
                                      </p:to>
                                    </p:set>
                                    <p:animEffect transition="in" filter="fade">
                                      <p:cBhvr>
                                        <p:cTn id="21" dur="1000"/>
                                        <p:tgtEl>
                                          <p:spTgt spid="14339">
                                            <p:txEl>
                                              <p:pRg st="3" end="3"/>
                                            </p:txEl>
                                          </p:spTgt>
                                        </p:tgtEl>
                                      </p:cBhvr>
                                    </p:animEffect>
                                    <p:anim calcmode="lin" valueType="num">
                                      <p:cBhvr>
                                        <p:cTn id="22"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CE8DF-A950-1229-2324-FCD0D58413F4}"/>
              </a:ext>
            </a:extLst>
          </p:cNvPr>
          <p:cNvSpPr>
            <a:spLocks noGrp="1"/>
          </p:cNvSpPr>
          <p:nvPr>
            <p:ph type="title"/>
          </p:nvPr>
        </p:nvSpPr>
        <p:spPr>
          <a:xfrm>
            <a:off x="731838" y="361950"/>
            <a:ext cx="7680325" cy="731838"/>
          </a:xfrm>
        </p:spPr>
        <p:txBody>
          <a:bodyPr rtlCol="0">
            <a:normAutofit/>
          </a:bodyPr>
          <a:lstStyle/>
          <a:p>
            <a:pPr algn="ctr" fontAlgn="auto">
              <a:spcAft>
                <a:spcPts val="0"/>
              </a:spcAft>
              <a:defRPr/>
            </a:pPr>
            <a:r>
              <a:rPr b="1">
                <a:solidFill>
                  <a:schemeClr val="accent1">
                    <a:lumMod val="75000"/>
                  </a:schemeClr>
                </a:solidFill>
              </a:rPr>
              <a:t>God Demands Repentance</a:t>
            </a:r>
          </a:p>
        </p:txBody>
      </p:sp>
      <p:sp>
        <p:nvSpPr>
          <p:cNvPr id="14339" name="Content Placeholder 2">
            <a:extLst>
              <a:ext uri="{FF2B5EF4-FFF2-40B4-BE49-F238E27FC236}">
                <a16:creationId xmlns:a16="http://schemas.microsoft.com/office/drawing/2014/main" id="{852BA507-E139-EDBA-7F21-A2F1EC9F7F91}"/>
              </a:ext>
            </a:extLst>
          </p:cNvPr>
          <p:cNvSpPr>
            <a:spLocks noGrp="1"/>
          </p:cNvSpPr>
          <p:nvPr>
            <p:ph idx="1"/>
          </p:nvPr>
        </p:nvSpPr>
        <p:spPr>
          <a:xfrm>
            <a:off x="436563" y="1219200"/>
            <a:ext cx="8456612" cy="5360988"/>
          </a:xfrm>
        </p:spPr>
        <p:txBody>
          <a:bodyPr rtlCol="0">
            <a:normAutofit lnSpcReduction="10000"/>
          </a:bodyPr>
          <a:lstStyle/>
          <a:p>
            <a:pPr marL="182880" indent="-182880" fontAlgn="auto">
              <a:spcAft>
                <a:spcPts val="0"/>
              </a:spcAft>
              <a:buClr>
                <a:schemeClr val="tx1">
                  <a:lumMod val="85000"/>
                  <a:lumOff val="15000"/>
                </a:schemeClr>
              </a:buClr>
              <a:defRPr/>
            </a:pPr>
            <a:r>
              <a:rPr lang="en-US" altLang="en-US" sz="2800" dirty="0"/>
              <a:t>Commanded by the inspired </a:t>
            </a:r>
            <a:r>
              <a:rPr lang="en-US" altLang="en-US" sz="2800" b="1" dirty="0"/>
              <a:t>apostles:</a:t>
            </a:r>
          </a:p>
          <a:p>
            <a:pPr marL="0" indent="0" algn="ctr" fontAlgn="auto">
              <a:spcAft>
                <a:spcPts val="0"/>
              </a:spcAft>
              <a:buClr>
                <a:schemeClr val="tx1">
                  <a:lumMod val="85000"/>
                  <a:lumOff val="15000"/>
                </a:schemeClr>
              </a:buClr>
              <a:buFont typeface="Garamond" panose="02020404030301010803" pitchFamily="18" charset="0"/>
              <a:buNone/>
              <a:defRPr/>
            </a:pPr>
            <a:r>
              <a:rPr lang="en-US" altLang="en-US" sz="2800" i="1" dirty="0"/>
              <a:t>“Peter said to them, ‘</a:t>
            </a:r>
            <a:r>
              <a:rPr lang="en-US" altLang="en-US" sz="2800" b="1" i="1" dirty="0"/>
              <a:t>Repent</a:t>
            </a:r>
            <a:r>
              <a:rPr lang="en-US" altLang="en-US" sz="2800" i="1" dirty="0"/>
              <a:t>, and each of you be baptized in the name of Jesus Christ for the forgiveness of your sins; and you will receive the gift of the Holy Spirit.’” </a:t>
            </a:r>
            <a:r>
              <a:rPr lang="en-US" altLang="en-US" sz="2800" b="1" dirty="0">
                <a:solidFill>
                  <a:srgbClr val="FF0000"/>
                </a:solidFill>
              </a:rPr>
              <a:t>(Acts 2:38)</a:t>
            </a:r>
          </a:p>
          <a:p>
            <a:pPr marL="0" indent="0" algn="ctr" fontAlgn="auto">
              <a:spcAft>
                <a:spcPts val="0"/>
              </a:spcAft>
              <a:buClr>
                <a:schemeClr val="tx1">
                  <a:lumMod val="85000"/>
                  <a:lumOff val="15000"/>
                </a:schemeClr>
              </a:buClr>
              <a:buFont typeface="Garamond" panose="02020404030301010803" pitchFamily="18" charset="0"/>
              <a:buNone/>
              <a:defRPr/>
            </a:pPr>
            <a:r>
              <a:rPr lang="en-US" altLang="en-US" sz="2800" i="1" dirty="0"/>
              <a:t>“Therefore having overlooked the times of ignorance, God is now declaring to men that all people everywhere should </a:t>
            </a:r>
            <a:r>
              <a:rPr lang="en-US" altLang="en-US" sz="2800" b="1" i="1" dirty="0"/>
              <a:t>repent</a:t>
            </a:r>
            <a:r>
              <a:rPr lang="en-US" altLang="en-US" sz="2800" i="1" dirty="0"/>
              <a:t>, because He has fixed a day in which He will judge the world in righteousness through a Man whom He has appointed, having furnished proof to all men by raising Him from the dead.”</a:t>
            </a:r>
            <a:br>
              <a:rPr lang="en-US" altLang="en-US" sz="2800" i="1" dirty="0"/>
            </a:br>
            <a:r>
              <a:rPr lang="en-US" altLang="en-US" sz="2800" b="1" i="1" dirty="0">
                <a:solidFill>
                  <a:srgbClr val="FF0000"/>
                </a:solidFill>
              </a:rPr>
              <a:t>(</a:t>
            </a:r>
            <a:r>
              <a:rPr lang="en-US" altLang="en-US" sz="2800" b="1" dirty="0">
                <a:solidFill>
                  <a:srgbClr val="FF0000"/>
                </a:solidFill>
              </a:rPr>
              <a:t>Acts 17:30-31)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2" end="2"/>
                                            </p:txEl>
                                          </p:spTgt>
                                        </p:tgtEl>
                                        <p:attrNameLst>
                                          <p:attrName>style.visibility</p:attrName>
                                        </p:attrNameLst>
                                      </p:cBhvr>
                                      <p:to>
                                        <p:strVal val="visible"/>
                                      </p:to>
                                    </p:set>
                                    <p:animEffect transition="in" filter="fade">
                                      <p:cBhvr>
                                        <p:cTn id="21" dur="1000"/>
                                        <p:tgtEl>
                                          <p:spTgt spid="14339">
                                            <p:txEl>
                                              <p:pRg st="2" end="2"/>
                                            </p:txEl>
                                          </p:spTgt>
                                        </p:tgtEl>
                                      </p:cBhvr>
                                    </p:animEffect>
                                    <p:anim calcmode="lin" valueType="num">
                                      <p:cBhvr>
                                        <p:cTn id="22"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0DDE-7009-9344-1E17-2E2D1DDFC48A}"/>
              </a:ext>
            </a:extLst>
          </p:cNvPr>
          <p:cNvSpPr>
            <a:spLocks noGrp="1"/>
          </p:cNvSpPr>
          <p:nvPr>
            <p:ph type="title"/>
          </p:nvPr>
        </p:nvSpPr>
        <p:spPr>
          <a:xfrm>
            <a:off x="731837" y="421808"/>
            <a:ext cx="7680325" cy="965200"/>
          </a:xfrm>
        </p:spPr>
        <p:txBody>
          <a:bodyPr rtlCol="0">
            <a:normAutofit/>
          </a:bodyPr>
          <a:lstStyle/>
          <a:p>
            <a:pPr algn="ctr" fontAlgn="auto">
              <a:spcAft>
                <a:spcPts val="0"/>
              </a:spcAft>
              <a:defRPr/>
            </a:pPr>
            <a:r>
              <a:rPr b="1" dirty="0">
                <a:solidFill>
                  <a:schemeClr val="accent1">
                    <a:lumMod val="75000"/>
                  </a:schemeClr>
                </a:solidFill>
              </a:rPr>
              <a:t>Repentance – Defined</a:t>
            </a:r>
          </a:p>
        </p:txBody>
      </p:sp>
      <p:sp>
        <p:nvSpPr>
          <p:cNvPr id="3" name="Content Placeholder 2">
            <a:extLst>
              <a:ext uri="{FF2B5EF4-FFF2-40B4-BE49-F238E27FC236}">
                <a16:creationId xmlns:a16="http://schemas.microsoft.com/office/drawing/2014/main" id="{BF9ED2A1-EBEB-4613-EEDD-7B8ECC66C659}"/>
              </a:ext>
            </a:extLst>
          </p:cNvPr>
          <p:cNvSpPr>
            <a:spLocks noGrp="1"/>
          </p:cNvSpPr>
          <p:nvPr>
            <p:ph idx="1"/>
          </p:nvPr>
        </p:nvSpPr>
        <p:spPr>
          <a:xfrm>
            <a:off x="585788" y="1736725"/>
            <a:ext cx="8062912" cy="4800600"/>
          </a:xfrm>
        </p:spPr>
        <p:txBody>
          <a:bodyPr rtlCol="0">
            <a:normAutofit/>
          </a:bodyPr>
          <a:lstStyle/>
          <a:p>
            <a:pPr marL="91440" indent="-91440" fontAlgn="auto">
              <a:spcAft>
                <a:spcPts val="0"/>
              </a:spcAft>
              <a:buClr>
                <a:schemeClr val="tx1">
                  <a:lumMod val="85000"/>
                  <a:lumOff val="15000"/>
                </a:schemeClr>
              </a:buClr>
              <a:defRPr/>
            </a:pPr>
            <a:r>
              <a:rPr lang="en-US" sz="2700" dirty="0">
                <a:solidFill>
                  <a:schemeClr val="tx1">
                    <a:lumMod val="75000"/>
                    <a:lumOff val="25000"/>
                  </a:schemeClr>
                </a:solidFill>
              </a:rPr>
              <a:t>From the Greek word </a:t>
            </a:r>
            <a:r>
              <a:rPr lang="en-US" sz="2700" b="1" i="1" dirty="0">
                <a:solidFill>
                  <a:schemeClr val="tx1">
                    <a:lumMod val="75000"/>
                    <a:lumOff val="25000"/>
                  </a:schemeClr>
                </a:solidFill>
              </a:rPr>
              <a:t>metanoia</a:t>
            </a:r>
            <a:r>
              <a:rPr lang="en-US" sz="2700" dirty="0">
                <a:solidFill>
                  <a:schemeClr val="tx1">
                    <a:lumMod val="75000"/>
                    <a:lumOff val="25000"/>
                  </a:schemeClr>
                </a:solidFill>
              </a:rPr>
              <a:t> </a:t>
            </a:r>
            <a:r>
              <a:rPr lang="en-US" dirty="0">
                <a:solidFill>
                  <a:schemeClr val="tx1">
                    <a:lumMod val="75000"/>
                    <a:lumOff val="25000"/>
                  </a:schemeClr>
                </a:solidFill>
              </a:rPr>
              <a:t>– </a:t>
            </a:r>
          </a:p>
          <a:p>
            <a:pPr marL="91440" indent="-91440" fontAlgn="auto">
              <a:spcAft>
                <a:spcPts val="0"/>
              </a:spcAft>
              <a:buClr>
                <a:schemeClr val="tx1">
                  <a:lumMod val="85000"/>
                  <a:lumOff val="15000"/>
                </a:schemeClr>
              </a:buClr>
              <a:defRPr/>
            </a:pPr>
            <a:r>
              <a:rPr lang="en-US" sz="2800" dirty="0">
                <a:solidFill>
                  <a:schemeClr val="tx1">
                    <a:lumMod val="75000"/>
                    <a:lumOff val="25000"/>
                  </a:schemeClr>
                </a:solidFill>
              </a:rPr>
              <a:t>“</a:t>
            </a:r>
            <a:r>
              <a:rPr lang="en-US" sz="2800" b="1" i="1" dirty="0">
                <a:solidFill>
                  <a:schemeClr val="tx1">
                    <a:lumMod val="75000"/>
                    <a:lumOff val="25000"/>
                  </a:schemeClr>
                </a:solidFill>
              </a:rPr>
              <a:t>a change of mind</a:t>
            </a:r>
            <a:r>
              <a:rPr lang="en-US" sz="2800" i="1" dirty="0">
                <a:solidFill>
                  <a:schemeClr val="tx1">
                    <a:lumMod val="75000"/>
                    <a:lumOff val="25000"/>
                  </a:schemeClr>
                </a:solidFill>
              </a:rPr>
              <a:t>:</a:t>
            </a:r>
            <a:r>
              <a:rPr lang="en-US" sz="2800" dirty="0">
                <a:solidFill>
                  <a:schemeClr val="tx1">
                    <a:lumMod val="75000"/>
                    <a:lumOff val="25000"/>
                  </a:schemeClr>
                </a:solidFill>
              </a:rPr>
              <a:t> as it appears to one who repents, of a purpose he has formed or of something he has done” </a:t>
            </a:r>
            <a:r>
              <a:rPr lang="en-US" sz="2400" dirty="0">
                <a:solidFill>
                  <a:schemeClr val="tx1">
                    <a:lumMod val="75000"/>
                    <a:lumOff val="25000"/>
                  </a:schemeClr>
                </a:solidFill>
              </a:rPr>
              <a:t>(</a:t>
            </a:r>
            <a:r>
              <a:rPr lang="en-US" sz="2400" u="sng" dirty="0">
                <a:solidFill>
                  <a:schemeClr val="tx1">
                    <a:lumMod val="75000"/>
                    <a:lumOff val="25000"/>
                  </a:schemeClr>
                </a:solidFill>
              </a:rPr>
              <a:t>Thayer</a:t>
            </a:r>
            <a:r>
              <a:rPr lang="en-US" sz="2400" dirty="0">
                <a:solidFill>
                  <a:schemeClr val="tx1">
                    <a:lumMod val="75000"/>
                    <a:lumOff val="25000"/>
                  </a:schemeClr>
                </a:solidFill>
              </a:rPr>
              <a:t>).</a:t>
            </a:r>
          </a:p>
          <a:p>
            <a:pPr marL="91440" indent="-91440" fontAlgn="auto">
              <a:spcAft>
                <a:spcPts val="0"/>
              </a:spcAft>
              <a:buClr>
                <a:schemeClr val="tx1">
                  <a:lumMod val="85000"/>
                  <a:lumOff val="15000"/>
                </a:schemeClr>
              </a:buClr>
              <a:defRPr/>
            </a:pPr>
            <a:r>
              <a:rPr lang="en-US" sz="2800" dirty="0">
                <a:solidFill>
                  <a:schemeClr val="tx1">
                    <a:lumMod val="75000"/>
                    <a:lumOff val="25000"/>
                  </a:schemeClr>
                </a:solidFill>
              </a:rPr>
              <a:t>“… hence signifies ‘</a:t>
            </a:r>
            <a:r>
              <a:rPr lang="en-US" sz="2800" b="1" dirty="0">
                <a:solidFill>
                  <a:schemeClr val="tx1">
                    <a:lumMod val="75000"/>
                    <a:lumOff val="25000"/>
                  </a:schemeClr>
                </a:solidFill>
              </a:rPr>
              <a:t>to change one’s mind or purpose</a:t>
            </a:r>
            <a:r>
              <a:rPr lang="en-US" sz="2800" dirty="0">
                <a:solidFill>
                  <a:schemeClr val="tx1">
                    <a:lumMod val="75000"/>
                    <a:lumOff val="25000"/>
                  </a:schemeClr>
                </a:solidFill>
              </a:rPr>
              <a:t>,’ always, in the NT, involving a change for the better” </a:t>
            </a:r>
            <a:r>
              <a:rPr lang="en-US" sz="2400" dirty="0">
                <a:solidFill>
                  <a:schemeClr val="tx1">
                    <a:lumMod val="75000"/>
                    <a:lumOff val="25000"/>
                  </a:schemeClr>
                </a:solidFill>
              </a:rPr>
              <a:t>(</a:t>
            </a:r>
            <a:r>
              <a:rPr lang="en-US" sz="2400" u="sng" dirty="0">
                <a:solidFill>
                  <a:schemeClr val="tx1">
                    <a:lumMod val="75000"/>
                    <a:lumOff val="25000"/>
                  </a:schemeClr>
                </a:solidFill>
              </a:rPr>
              <a:t>Vine's Expository Dictionary of Biblical Words</a:t>
            </a:r>
            <a:r>
              <a:rPr lang="en-US" sz="2400" dirty="0">
                <a:solidFill>
                  <a:schemeClr val="tx1">
                    <a:lumMod val="75000"/>
                    <a:lumOff val="25000"/>
                  </a:schemeClr>
                </a:solidFill>
              </a:rPr>
              <a:t>)</a:t>
            </a:r>
          </a:p>
          <a:p>
            <a:pPr marL="91440" indent="-91440" fontAlgn="auto">
              <a:spcAft>
                <a:spcPts val="0"/>
              </a:spcAft>
              <a:buClr>
                <a:schemeClr val="tx1">
                  <a:lumMod val="85000"/>
                  <a:lumOff val="15000"/>
                </a:schemeClr>
              </a:buClr>
              <a:defRPr/>
            </a:pPr>
            <a:r>
              <a:rPr lang="en-US" sz="2800" dirty="0">
                <a:solidFill>
                  <a:schemeClr val="tx1">
                    <a:lumMod val="75000"/>
                    <a:lumOff val="25000"/>
                  </a:schemeClr>
                </a:solidFill>
              </a:rPr>
              <a:t>Repentance is the </a:t>
            </a:r>
            <a:r>
              <a:rPr lang="en-US" sz="2800" b="1" dirty="0">
                <a:solidFill>
                  <a:schemeClr val="tx1">
                    <a:lumMod val="75000"/>
                    <a:lumOff val="25000"/>
                  </a:schemeClr>
                </a:solidFill>
              </a:rPr>
              <a:t>change of mind </a:t>
            </a:r>
            <a:r>
              <a:rPr lang="en-US" sz="2800" dirty="0">
                <a:solidFill>
                  <a:schemeClr val="tx1">
                    <a:lumMod val="75000"/>
                    <a:lumOff val="25000"/>
                  </a:schemeClr>
                </a:solidFill>
              </a:rPr>
              <a:t>which </a:t>
            </a:r>
            <a:r>
              <a:rPr lang="en-US" sz="2800" b="1" dirty="0">
                <a:solidFill>
                  <a:schemeClr val="tx1">
                    <a:lumMod val="75000"/>
                    <a:lumOff val="25000"/>
                  </a:schemeClr>
                </a:solidFill>
              </a:rPr>
              <a:t>produces</a:t>
            </a:r>
            <a:r>
              <a:rPr lang="en-US" sz="2800" dirty="0">
                <a:solidFill>
                  <a:schemeClr val="tx1">
                    <a:lumMod val="75000"/>
                    <a:lumOff val="25000"/>
                  </a:schemeClr>
                </a:solidFill>
              </a:rPr>
              <a:t> the </a:t>
            </a:r>
            <a:r>
              <a:rPr lang="en-US" sz="2800" b="1" dirty="0">
                <a:solidFill>
                  <a:schemeClr val="tx1">
                    <a:lumMod val="75000"/>
                    <a:lumOff val="25000"/>
                  </a:schemeClr>
                </a:solidFill>
              </a:rPr>
              <a:t>turning of one’s life!</a:t>
            </a:r>
          </a:p>
          <a:p>
            <a:pPr marL="91440" indent="-91440" fontAlgn="auto">
              <a:spcAft>
                <a:spcPts val="0"/>
              </a:spcAft>
              <a:buClr>
                <a:schemeClr val="tx1">
                  <a:lumMod val="85000"/>
                  <a:lumOff val="15000"/>
                </a:schemeClr>
              </a:buClr>
              <a:defRPr/>
            </a:pPr>
            <a:endParaRPr lang="en-US" sz="2400" dirty="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2E4976-4BB7-CCBF-3B12-29AE52135507}"/>
              </a:ext>
            </a:extLst>
          </p:cNvPr>
          <p:cNvSpPr>
            <a:spLocks noGrp="1"/>
          </p:cNvSpPr>
          <p:nvPr>
            <p:ph idx="1"/>
          </p:nvPr>
        </p:nvSpPr>
        <p:spPr>
          <a:xfrm>
            <a:off x="286871" y="974165"/>
            <a:ext cx="8480611" cy="6094973"/>
          </a:xfrm>
        </p:spPr>
        <p:txBody>
          <a:bodyPr rtlCol="0">
            <a:normAutofit fontScale="92500" lnSpcReduction="20000"/>
          </a:bodyPr>
          <a:lstStyle/>
          <a:p>
            <a:pPr marL="0" indent="0" algn="ctr" fontAlgn="auto">
              <a:spcAft>
                <a:spcPts val="0"/>
              </a:spcAft>
              <a:buClr>
                <a:schemeClr val="tx1">
                  <a:lumMod val="85000"/>
                  <a:lumOff val="15000"/>
                </a:schemeClr>
              </a:buClr>
              <a:buFont typeface="Garamond" panose="02020404030301010803" pitchFamily="18" charset="0"/>
              <a:buNone/>
              <a:defRPr/>
            </a:pPr>
            <a:r>
              <a:rPr lang="en-US" sz="3000" i="1" dirty="0">
                <a:solidFill>
                  <a:schemeClr val="tx1">
                    <a:lumMod val="75000"/>
                    <a:lumOff val="25000"/>
                  </a:schemeClr>
                </a:solidFill>
              </a:rPr>
              <a:t> “But what do you think? A man had two sons, and he came to the first and said, ‘Son, go work today in the vineyard.’ And he answered, ‘I will not’; but afterward he regretted it and went. The man came to the second and said the same thing; and he answered, ‘I will, sir’; but he did not go. Which of the two did the will of his father? They said, ‘The first.’ Jesus said to them, ‘Truly I say to you that the tax collectors and prostitutes will get into the kingdom of God before you. For John came to you in the way of righteousness and you did not believe him; but the tax collectors and prostitutes did believe him; and you, seeing this, did not even feel remorse afterward so as to believe him.’”</a:t>
            </a:r>
            <a:br>
              <a:rPr lang="en-US" sz="3000" i="1" dirty="0">
                <a:solidFill>
                  <a:schemeClr val="tx1">
                    <a:lumMod val="75000"/>
                    <a:lumOff val="25000"/>
                  </a:schemeClr>
                </a:solidFill>
              </a:rPr>
            </a:br>
            <a:r>
              <a:rPr lang="en-US" sz="3000" b="1" dirty="0">
                <a:solidFill>
                  <a:srgbClr val="FF0000"/>
                </a:solidFill>
              </a:rPr>
              <a:t>(Matthew 21:28-32)</a:t>
            </a:r>
          </a:p>
        </p:txBody>
      </p:sp>
      <p:sp>
        <p:nvSpPr>
          <p:cNvPr id="2" name="Title 1">
            <a:extLst>
              <a:ext uri="{FF2B5EF4-FFF2-40B4-BE49-F238E27FC236}">
                <a16:creationId xmlns:a16="http://schemas.microsoft.com/office/drawing/2014/main" id="{03CE08C6-6F8F-2578-0152-38406364EA38}"/>
              </a:ext>
            </a:extLst>
          </p:cNvPr>
          <p:cNvSpPr>
            <a:spLocks noGrp="1"/>
          </p:cNvSpPr>
          <p:nvPr>
            <p:ph type="title"/>
          </p:nvPr>
        </p:nvSpPr>
        <p:spPr>
          <a:xfrm>
            <a:off x="731837" y="260443"/>
            <a:ext cx="7680325" cy="659933"/>
          </a:xfrm>
        </p:spPr>
        <p:txBody>
          <a:bodyPr rtlCol="0">
            <a:normAutofit/>
          </a:bodyPr>
          <a:lstStyle/>
          <a:p>
            <a:pPr algn="ctr" fontAlgn="auto">
              <a:spcAft>
                <a:spcPts val="0"/>
              </a:spcAft>
              <a:defRPr/>
            </a:pPr>
            <a:r>
              <a:rPr b="1" dirty="0">
                <a:solidFill>
                  <a:schemeClr val="accent1">
                    <a:lumMod val="75000"/>
                  </a:schemeClr>
                </a:solidFill>
              </a:rPr>
              <a:t>Repentance – Illustrated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E9B1C3-A657-4BA5-D157-DEA80475962E}"/>
              </a:ext>
            </a:extLst>
          </p:cNvPr>
          <p:cNvSpPr>
            <a:spLocks noGrp="1"/>
          </p:cNvSpPr>
          <p:nvPr>
            <p:ph idx="1"/>
          </p:nvPr>
        </p:nvSpPr>
        <p:spPr>
          <a:xfrm>
            <a:off x="122550" y="896938"/>
            <a:ext cx="8930202" cy="5730875"/>
          </a:xfrm>
        </p:spPr>
        <p:txBody>
          <a:bodyPr rtlCol="0">
            <a:normAutofit/>
          </a:bodyPr>
          <a:lstStyle/>
          <a:p>
            <a:pPr marL="91440" indent="-91440" fontAlgn="auto">
              <a:spcAft>
                <a:spcPts val="0"/>
              </a:spcAft>
              <a:buClr>
                <a:schemeClr val="tx1">
                  <a:lumMod val="85000"/>
                  <a:lumOff val="15000"/>
                </a:schemeClr>
              </a:buClr>
              <a:defRPr/>
            </a:pPr>
            <a:r>
              <a:rPr lang="en-US" sz="3000" b="1" dirty="0">
                <a:solidFill>
                  <a:srgbClr val="FF0000"/>
                </a:solidFill>
              </a:rPr>
              <a:t>Luke 15</a:t>
            </a:r>
          </a:p>
          <a:p>
            <a:pPr marL="365760" lvl="1" indent="-91440" fontAlgn="auto">
              <a:spcAft>
                <a:spcPts val="0"/>
              </a:spcAft>
              <a:buClr>
                <a:schemeClr val="tx1">
                  <a:lumMod val="85000"/>
                  <a:lumOff val="15000"/>
                </a:schemeClr>
              </a:buClr>
              <a:defRPr/>
            </a:pPr>
            <a:r>
              <a:rPr lang="en-US" sz="2800" dirty="0"/>
              <a:t>The lost sheep 	</a:t>
            </a:r>
            <a:r>
              <a:rPr lang="en-US" sz="2800" b="1" dirty="0">
                <a:solidFill>
                  <a:srgbClr val="FF0000"/>
                </a:solidFill>
              </a:rPr>
              <a:t>Luke 15:1-7</a:t>
            </a:r>
          </a:p>
          <a:p>
            <a:pPr marL="640080" lvl="2" indent="-91440" fontAlgn="auto">
              <a:spcAft>
                <a:spcPts val="0"/>
              </a:spcAft>
              <a:buClr>
                <a:schemeClr val="tx1">
                  <a:lumMod val="85000"/>
                  <a:lumOff val="15000"/>
                </a:schemeClr>
              </a:buClr>
              <a:defRPr/>
            </a:pPr>
            <a:r>
              <a:rPr lang="en-US" sz="2600" dirty="0"/>
              <a:t>Repentance brings joy in heaven.</a:t>
            </a:r>
          </a:p>
          <a:p>
            <a:pPr marL="640080" lvl="2" indent="-91440" fontAlgn="auto">
              <a:spcAft>
                <a:spcPts val="0"/>
              </a:spcAft>
              <a:buClr>
                <a:schemeClr val="tx1">
                  <a:lumMod val="85000"/>
                  <a:lumOff val="15000"/>
                </a:schemeClr>
              </a:buClr>
              <a:defRPr/>
            </a:pPr>
            <a:endParaRPr lang="en-US" sz="2600" dirty="0"/>
          </a:p>
          <a:p>
            <a:pPr marL="365760" lvl="1" indent="-91440" fontAlgn="auto">
              <a:spcAft>
                <a:spcPts val="0"/>
              </a:spcAft>
              <a:buClr>
                <a:schemeClr val="tx1">
                  <a:lumMod val="85000"/>
                  <a:lumOff val="15000"/>
                </a:schemeClr>
              </a:buClr>
              <a:defRPr/>
            </a:pPr>
            <a:r>
              <a:rPr lang="en-US" sz="2800" dirty="0"/>
              <a:t>The lost coin		</a:t>
            </a:r>
            <a:r>
              <a:rPr lang="en-US" sz="2800" b="1" dirty="0">
                <a:solidFill>
                  <a:srgbClr val="FF0000"/>
                </a:solidFill>
              </a:rPr>
              <a:t>Luke 15:8-10</a:t>
            </a:r>
          </a:p>
          <a:p>
            <a:pPr marL="640080" lvl="2" indent="-91440" fontAlgn="auto">
              <a:spcAft>
                <a:spcPts val="0"/>
              </a:spcAft>
              <a:buClr>
                <a:schemeClr val="tx1">
                  <a:lumMod val="85000"/>
                  <a:lumOff val="15000"/>
                </a:schemeClr>
              </a:buClr>
              <a:defRPr/>
            </a:pPr>
            <a:r>
              <a:rPr lang="en-US" sz="2600" dirty="0"/>
              <a:t>Repentance brings joy in heaven.</a:t>
            </a:r>
          </a:p>
          <a:p>
            <a:pPr marL="640080" lvl="2" indent="-91440" fontAlgn="auto">
              <a:spcAft>
                <a:spcPts val="0"/>
              </a:spcAft>
              <a:buClr>
                <a:schemeClr val="tx1">
                  <a:lumMod val="85000"/>
                  <a:lumOff val="15000"/>
                </a:schemeClr>
              </a:buClr>
              <a:defRPr/>
            </a:pPr>
            <a:endParaRPr lang="en-US" sz="2600" dirty="0"/>
          </a:p>
          <a:p>
            <a:pPr marL="365760" lvl="1" indent="-91440" fontAlgn="auto">
              <a:spcAft>
                <a:spcPts val="0"/>
              </a:spcAft>
              <a:buClr>
                <a:schemeClr val="tx1">
                  <a:lumMod val="85000"/>
                  <a:lumOff val="15000"/>
                </a:schemeClr>
              </a:buClr>
              <a:defRPr/>
            </a:pPr>
            <a:r>
              <a:rPr lang="en-US" sz="2800" dirty="0"/>
              <a:t>The prodigal son	</a:t>
            </a:r>
            <a:r>
              <a:rPr lang="en-US" sz="2800" b="1" dirty="0">
                <a:solidFill>
                  <a:srgbClr val="FF0000"/>
                </a:solidFill>
              </a:rPr>
              <a:t>Luke 15:11-24</a:t>
            </a:r>
          </a:p>
          <a:p>
            <a:pPr marL="640080" lvl="2" indent="-91440" fontAlgn="auto">
              <a:spcAft>
                <a:spcPts val="0"/>
              </a:spcAft>
              <a:buClr>
                <a:schemeClr val="tx1">
                  <a:lumMod val="85000"/>
                  <a:lumOff val="15000"/>
                </a:schemeClr>
              </a:buClr>
              <a:defRPr/>
            </a:pPr>
            <a:r>
              <a:rPr lang="en-US" sz="2600" dirty="0"/>
              <a:t>“But when he came to his senses …” (NASB)</a:t>
            </a:r>
          </a:p>
          <a:p>
            <a:pPr marL="640080" lvl="2" indent="-91440" fontAlgn="auto">
              <a:spcAft>
                <a:spcPts val="0"/>
              </a:spcAft>
              <a:buClr>
                <a:schemeClr val="tx1">
                  <a:lumMod val="85000"/>
                  <a:lumOff val="15000"/>
                </a:schemeClr>
              </a:buClr>
              <a:defRPr/>
            </a:pPr>
            <a:r>
              <a:rPr lang="en-US" sz="2600" dirty="0"/>
              <a:t>“But when he came to himself …”(ASV, NKJV, ESV)</a:t>
            </a:r>
          </a:p>
          <a:p>
            <a:pPr marL="365760" lvl="1" indent="-91440" fontAlgn="auto">
              <a:spcAft>
                <a:spcPts val="0"/>
              </a:spcAft>
              <a:buClr>
                <a:schemeClr val="tx1">
                  <a:lumMod val="85000"/>
                  <a:lumOff val="15000"/>
                </a:schemeClr>
              </a:buClr>
              <a:defRPr/>
            </a:pPr>
            <a:r>
              <a:rPr lang="en-US" sz="2800" dirty="0"/>
              <a:t>A </a:t>
            </a:r>
            <a:r>
              <a:rPr lang="en-US" sz="2800" b="1" dirty="0"/>
              <a:t>change of mind </a:t>
            </a:r>
            <a:r>
              <a:rPr lang="en-US" sz="2800" dirty="0"/>
              <a:t>resulting in a </a:t>
            </a:r>
            <a:r>
              <a:rPr lang="en-US" sz="2800" b="1" dirty="0"/>
              <a:t>change of life</a:t>
            </a:r>
            <a:r>
              <a:rPr lang="en-US" sz="2800" dirty="0"/>
              <a:t>.</a:t>
            </a:r>
          </a:p>
          <a:p>
            <a:pPr marL="548640" lvl="2" indent="0" fontAlgn="auto">
              <a:spcAft>
                <a:spcPts val="0"/>
              </a:spcAft>
              <a:buClr>
                <a:schemeClr val="tx1">
                  <a:lumMod val="85000"/>
                  <a:lumOff val="15000"/>
                </a:schemeClr>
              </a:buClr>
              <a:buFont typeface="Garamond" panose="02020404030301010803" pitchFamily="18" charset="0"/>
              <a:buNone/>
              <a:defRPr/>
            </a:pPr>
            <a:endParaRPr lang="en-US" sz="2600" dirty="0"/>
          </a:p>
        </p:txBody>
      </p:sp>
      <p:sp>
        <p:nvSpPr>
          <p:cNvPr id="2" name="Title 1">
            <a:extLst>
              <a:ext uri="{FF2B5EF4-FFF2-40B4-BE49-F238E27FC236}">
                <a16:creationId xmlns:a16="http://schemas.microsoft.com/office/drawing/2014/main" id="{C1CA726F-3E94-DE8B-02EC-A4AA29A3AE8C}"/>
              </a:ext>
            </a:extLst>
          </p:cNvPr>
          <p:cNvSpPr>
            <a:spLocks noGrp="1"/>
          </p:cNvSpPr>
          <p:nvPr>
            <p:ph type="title"/>
          </p:nvPr>
        </p:nvSpPr>
        <p:spPr>
          <a:xfrm>
            <a:off x="731838" y="301625"/>
            <a:ext cx="7680325" cy="534988"/>
          </a:xfrm>
        </p:spPr>
        <p:txBody>
          <a:bodyPr rtlCol="0">
            <a:normAutofit fontScale="90000"/>
          </a:bodyPr>
          <a:lstStyle/>
          <a:p>
            <a:pPr algn="ctr" fontAlgn="auto">
              <a:spcAft>
                <a:spcPts val="0"/>
              </a:spcAft>
              <a:defRPr/>
            </a:pPr>
            <a:r>
              <a:rPr b="1">
                <a:solidFill>
                  <a:schemeClr val="accent1">
                    <a:lumMod val="75000"/>
                  </a:schemeClr>
                </a:solidFill>
              </a:rPr>
              <a:t>Examples of Repentance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1000"/>
                                        <p:tgtEl>
                                          <p:spTgt spid="3">
                                            <p:txEl>
                                              <p:pRg st="8" end="8"/>
                                            </p:txEl>
                                          </p:spTgt>
                                        </p:tgtEl>
                                      </p:cBhvr>
                                    </p:animEffect>
                                    <p:anim calcmode="lin" valueType="num">
                                      <p:cBhvr>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1000"/>
                                        <p:tgtEl>
                                          <p:spTgt spid="3">
                                            <p:txEl>
                                              <p:pRg st="9" end="9"/>
                                            </p:txEl>
                                          </p:spTgt>
                                        </p:tgtEl>
                                      </p:cBhvr>
                                    </p:animEffect>
                                    <p:anim calcmode="lin" valueType="num">
                                      <p:cBhvr>
                                        <p:cTn id="4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fade">
                                      <p:cBhvr>
                                        <p:cTn id="53" dur="1000"/>
                                        <p:tgtEl>
                                          <p:spTgt spid="3">
                                            <p:txEl>
                                              <p:pRg st="10" end="10"/>
                                            </p:txEl>
                                          </p:spTgt>
                                        </p:tgtEl>
                                      </p:cBhvr>
                                    </p:animEffect>
                                    <p:anim calcmode="lin" valueType="num">
                                      <p:cBhvr>
                                        <p:cTn id="5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1832</TotalTime>
  <Words>3973</Words>
  <Application>Microsoft Office PowerPoint</Application>
  <PresentationFormat>On-screen Show (4:3)</PresentationFormat>
  <Paragraphs>197</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Century Gothic</vt:lpstr>
      <vt:lpstr>Garamond</vt:lpstr>
      <vt:lpstr>Savon</vt:lpstr>
      <vt:lpstr>GOD DEMANDS Repentance</vt:lpstr>
      <vt:lpstr>God Demands Repentance</vt:lpstr>
      <vt:lpstr>God Demands Repentance</vt:lpstr>
      <vt:lpstr>God Demands Repentance</vt:lpstr>
      <vt:lpstr>God Demands Repentance</vt:lpstr>
      <vt:lpstr>God Demands Repentance</vt:lpstr>
      <vt:lpstr>Repentance – Defined</vt:lpstr>
      <vt:lpstr>Repentance – Illustrated</vt:lpstr>
      <vt:lpstr>Examples of Repentance</vt:lpstr>
      <vt:lpstr>Examples of Repentance</vt:lpstr>
      <vt:lpstr>Instructions in Repentance</vt:lpstr>
      <vt:lpstr>Instructions in Repentance</vt:lpstr>
      <vt:lpstr>Instructions in Repentance</vt:lpstr>
      <vt:lpstr>Instructions in Repentance</vt:lpstr>
      <vt:lpstr>Instructions in Repentance</vt:lpstr>
      <vt:lpstr>Instructions in Repentance</vt:lpstr>
      <vt:lpstr>Instructions in Repentance</vt:lpstr>
      <vt:lpstr>Instructions in Repentance</vt:lpstr>
      <vt:lpstr>Instructions in Repentance</vt:lpstr>
      <vt:lpstr>Instructions in Repentance</vt:lpstr>
      <vt:lpstr>Instructions in Repentance</vt:lpstr>
      <vt:lpstr>Deeds appropriate to Repentance</vt:lpstr>
      <vt:lpstr>Deeds appropriate to Repentance</vt:lpstr>
      <vt:lpstr>Repentance without Regret</vt:lpstr>
      <vt:lpstr>True Repentance</vt:lpstr>
      <vt:lpstr>Repentance demands Faithfulness</vt:lpstr>
      <vt:lpstr>Repentance demands Faithfulness</vt:lpstr>
      <vt:lpstr>Repentance is required by God</vt:lpstr>
      <vt:lpstr>HOW TO OBEY THE GOSPEL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Demands Repentance</dc:title>
  <dc:creator>Randy Childs; Chris Simmons</dc:creator>
  <cp:lastModifiedBy>Richard Lidh</cp:lastModifiedBy>
  <cp:revision>66</cp:revision>
  <cp:lastPrinted>2024-03-24T04:55:29Z</cp:lastPrinted>
  <dcterms:created xsi:type="dcterms:W3CDTF">2015-10-03T22:57:47Z</dcterms:created>
  <dcterms:modified xsi:type="dcterms:W3CDTF">2024-03-24T04:56:17Z</dcterms:modified>
</cp:coreProperties>
</file>